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96" r:id="rId3"/>
    <p:sldId id="259" r:id="rId4"/>
    <p:sldId id="288" r:id="rId5"/>
    <p:sldId id="281" r:id="rId6"/>
    <p:sldId id="267" r:id="rId7"/>
    <p:sldId id="260" r:id="rId8"/>
    <p:sldId id="289" r:id="rId9"/>
    <p:sldId id="299" r:id="rId10"/>
    <p:sldId id="300" r:id="rId11"/>
    <p:sldId id="301" r:id="rId12"/>
    <p:sldId id="279" r:id="rId13"/>
    <p:sldId id="292" r:id="rId14"/>
    <p:sldId id="266" r:id="rId15"/>
    <p:sldId id="295" r:id="rId16"/>
    <p:sldId id="26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60093"/>
    <a:srgbClr val="009900"/>
    <a:srgbClr val="FF6600"/>
    <a:srgbClr val="00FFCC"/>
    <a:srgbClr val="00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442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6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3727F-343F-4E9A-A4D1-49898E7C5E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1124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jpeg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138427" y="19878"/>
            <a:ext cx="8992321" cy="6934199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81000" y="1676400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412676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22"/>
            <a:ext cx="9144000" cy="60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600056"/>
            <a:ext cx="9144000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9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2606798" y="2526796"/>
            <a:ext cx="4179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  <a:cs typeface="Arial-SGK-TV" pitchFamily="2" charset="0"/>
              </a:rPr>
              <a:t>TiÕt 2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0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599"/>
            <a:ext cx="9144000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33464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err="1">
                <a:latin typeface=".VnAvant" pitchFamily="34" charset="0"/>
              </a:rPr>
              <a:t>cho</a:t>
            </a:r>
            <a:r>
              <a:rPr lang="en-US" sz="3200">
                <a:latin typeface=".VnAvant" pitchFamily="34" charset="0"/>
              </a:rPr>
              <a:t> Nam vµ em </a:t>
            </a:r>
            <a:r>
              <a:rPr lang="en-US" sz="3200" dirty="0" err="1">
                <a:latin typeface=".VnAvant" pitchFamily="34" charset="0"/>
              </a:rPr>
              <a:t>ch¬i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</a:t>
            </a:r>
            <a:r>
              <a:rPr lang="en-US" sz="3200" dirty="0">
                <a:latin typeface=".VnAvant" pitchFamily="34" charset="0"/>
              </a:rPr>
              <a:t>¶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d¹y Nam </a:t>
            </a:r>
            <a:r>
              <a:rPr lang="en-US" sz="3200" dirty="0" err="1">
                <a:latin typeface=".VnAvant" pitchFamily="34" charset="0"/>
              </a:rPr>
              <a:t>biÕt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ch¹y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kÐo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c¨ng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d©y</a:t>
            </a:r>
            <a:r>
              <a:rPr lang="en-US" sz="3200" dirty="0">
                <a:latin typeface=".VnAvant" pitchFamily="34" charset="0"/>
              </a:rPr>
              <a:t> vµ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®Ó con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cã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 bay </a:t>
            </a:r>
            <a:r>
              <a:rPr lang="en-US" sz="3200" dirty="0" err="1">
                <a:latin typeface=".VnAvant" pitchFamily="34" charset="0"/>
              </a:rPr>
              <a:t>cao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Hai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anh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em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thÝch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ng¾m </a:t>
            </a:r>
            <a:r>
              <a:rPr lang="en-US" sz="3200" dirty="0" err="1">
                <a:latin typeface=".VnAvant" pitchFamily="34" charset="0"/>
              </a:rPr>
              <a:t>nh×n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nh÷ng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sÆc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sì</a:t>
            </a:r>
            <a:r>
              <a:rPr lang="en-US" sz="3200" dirty="0">
                <a:latin typeface=".VnAvant" pitchFamily="34" charset="0"/>
              </a:rPr>
              <a:t>, ®¸</a:t>
            </a:r>
            <a:r>
              <a:rPr lang="en-US" sz="3200" dirty="0" err="1">
                <a:latin typeface=".VnAvant" pitchFamily="34" charset="0"/>
              </a:rPr>
              <a:t>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yªu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chao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liÖng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bÇu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trêi</a:t>
            </a:r>
            <a:r>
              <a:rPr lang="en-US" sz="3200" dirty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094441" cy="315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63740" y="333178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diÒu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4130" y="430622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diÒu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3150" y="382327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biÕt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8940" y="52863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yªu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9870" y="527869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diÒu</a:t>
            </a:r>
          </a:p>
        </p:txBody>
      </p:sp>
      <p:sp>
        <p:nvSpPr>
          <p:cNvPr id="4" name="Oval 3"/>
          <p:cNvSpPr/>
          <p:nvPr/>
        </p:nvSpPr>
        <p:spPr>
          <a:xfrm>
            <a:off x="685800" y="3331785"/>
            <a:ext cx="228600" cy="247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8088630" y="3276600"/>
            <a:ext cx="228600" cy="247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1905000" y="4767410"/>
            <a:ext cx="228600" cy="247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17420" y="4270205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858000" y="3867090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41077" y="4808393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645111" y="5286315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19205" y="4304272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  <p:bldP spid="7" grpId="0"/>
      <p:bldP spid="14" grpId="0"/>
      <p:bldP spid="15" grpId="0"/>
      <p:bldP spid="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4290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err="1">
                <a:latin typeface=".VnAvant" pitchFamily="34" charset="0"/>
              </a:rPr>
              <a:t>cho</a:t>
            </a:r>
            <a:r>
              <a:rPr lang="en-US" sz="3200">
                <a:latin typeface=".VnAvant" pitchFamily="34" charset="0"/>
              </a:rPr>
              <a:t> Nam vµ em </a:t>
            </a:r>
            <a:r>
              <a:rPr lang="en-US" sz="3200" dirty="0" err="1">
                <a:latin typeface=".VnAvant" pitchFamily="34" charset="0"/>
              </a:rPr>
              <a:t>ch¬i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</a:t>
            </a:r>
            <a:r>
              <a:rPr lang="en-US" sz="3200" dirty="0">
                <a:latin typeface=".VnAvant" pitchFamily="34" charset="0"/>
              </a:rPr>
              <a:t>¶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d¹y Nam </a:t>
            </a:r>
            <a:r>
              <a:rPr lang="en-US" sz="3200" dirty="0" err="1">
                <a:latin typeface=".VnAvant" pitchFamily="34" charset="0"/>
              </a:rPr>
              <a:t>biÕt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ch¹y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kÐo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c¨ng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d©y</a:t>
            </a:r>
            <a:r>
              <a:rPr lang="en-US" sz="3200" dirty="0">
                <a:latin typeface=".VnAvant" pitchFamily="34" charset="0"/>
              </a:rPr>
              <a:t> vµ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®Ó con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cã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 bay </a:t>
            </a:r>
            <a:r>
              <a:rPr lang="en-US" sz="3200" dirty="0" err="1">
                <a:latin typeface=".VnAvant" pitchFamily="34" charset="0"/>
              </a:rPr>
              <a:t>cao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Hai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anh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em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thÝch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ng¾m </a:t>
            </a:r>
            <a:r>
              <a:rPr lang="en-US" sz="3200" dirty="0" err="1">
                <a:latin typeface=".VnAvant" pitchFamily="34" charset="0"/>
              </a:rPr>
              <a:t>nh×n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nh÷ng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sÆc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sì</a:t>
            </a:r>
            <a:r>
              <a:rPr lang="en-US" sz="3200" dirty="0">
                <a:latin typeface=".VnAvant" pitchFamily="34" charset="0"/>
              </a:rPr>
              <a:t>, ®¸</a:t>
            </a:r>
            <a:r>
              <a:rPr lang="en-US" sz="3200" dirty="0" err="1">
                <a:latin typeface=".VnAvant" pitchFamily="34" charset="0"/>
              </a:rPr>
              <a:t>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yªu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chao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liÖng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bÇu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trêi</a:t>
            </a:r>
            <a:r>
              <a:rPr lang="en-US" sz="3200" dirty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6389"/>
            <a:ext cx="6138792" cy="310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066800" y="3934718"/>
            <a:ext cx="70332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58200" y="3961388"/>
            <a:ext cx="457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4875788"/>
            <a:ext cx="868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" y="4418588"/>
            <a:ext cx="868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" y="5409188"/>
            <a:ext cx="16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4800" y="5866388"/>
            <a:ext cx="8458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8600" y="6399788"/>
            <a:ext cx="3429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399"/>
            <a:ext cx="78486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231130" y="4200167"/>
            <a:ext cx="5871085" cy="106510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buNone/>
            </a:pP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Hà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theo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bố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đến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sân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chim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Sân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chim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có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cò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diệc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sáo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bồ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nông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,…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495410" y="2451488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495410" y="3164893"/>
            <a:ext cx="1765601" cy="27392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64462" y="3534099"/>
            <a:ext cx="1685833" cy="263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57325" y="3666301"/>
            <a:ext cx="1573805" cy="1010561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272915" y="2141151"/>
            <a:ext cx="5871085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sầu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riêng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kiểm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tra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yên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xe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272915" y="2846219"/>
            <a:ext cx="5871085" cy="4859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cá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kiếm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cái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liềm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siêng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năng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261011" y="3583443"/>
            <a:ext cx="5882989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đàn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yến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nhiếp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ảnh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tiếng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nói</a:t>
            </a:r>
            <a:endParaRPr lang="en-US" altLang="zh-CN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525" y="2565880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216505" y="2772935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677393"/>
            <a:ext cx="563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ÔN VÀ KHỞI ĐỘNG</a:t>
            </a:r>
          </a:p>
        </p:txBody>
      </p:sp>
      <p:pic>
        <p:nvPicPr>
          <p:cNvPr id="1026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9110"/>
            <a:ext cx="1728192" cy="1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7" y="452525"/>
            <a:ext cx="2004565" cy="12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701415" y="5397259"/>
            <a:ext cx="6400800" cy="106510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Sau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một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ngày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đi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kiếm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ăn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từng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đàn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chim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ríu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rít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về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tổ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trông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thật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bình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yên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MH_Other_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734703" y="4054029"/>
            <a:ext cx="1019213" cy="1584771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260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227"/>
            <a:ext cx="9144000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199" y="5271052"/>
            <a:ext cx="891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yêu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. </a:t>
            </a:r>
            <a:r>
              <a:rPr lang="en-US" sz="3200" b="1" dirty="0" err="1"/>
              <a:t>Nhờ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,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hay.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8" y="5257800"/>
            <a:ext cx="869156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37CB7C-ACE3-49DD-853F-753DC0979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3850"/>
            <a:ext cx="8276286" cy="6153150"/>
          </a:xfrm>
          <a:prstGeom prst="rect">
            <a:avLst/>
          </a:prstGeom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82B1CD87-8C45-4337-8683-37347716AFFD}"/>
              </a:ext>
            </a:extLst>
          </p:cNvPr>
          <p:cNvSpPr txBox="1">
            <a:spLocks/>
          </p:cNvSpPr>
          <p:nvPr/>
        </p:nvSpPr>
        <p:spPr>
          <a:xfrm>
            <a:off x="1219200" y="2895599"/>
            <a:ext cx="4953000" cy="1163674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3000" b="1">
                <a:solidFill>
                  <a:schemeClr val="accent3">
                    <a:lumMod val="20000"/>
                    <a:lumOff val="80000"/>
                  </a:schemeClr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64</a:t>
            </a:r>
          </a:p>
          <a:p>
            <a:pPr algn="ctr">
              <a:spcBef>
                <a:spcPts val="0"/>
              </a:spcBef>
            </a:pPr>
            <a:endParaRPr lang="en-GB" sz="3000" b="1">
              <a:solidFill>
                <a:schemeClr val="accent3">
                  <a:lumMod val="20000"/>
                  <a:lumOff val="80000"/>
                </a:schemeClr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4800" b="1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iªt  iªu yªu</a:t>
            </a:r>
          </a:p>
          <a:p>
            <a:pPr algn="ctr">
              <a:spcBef>
                <a:spcPts val="0"/>
              </a:spcBef>
            </a:pPr>
            <a:endParaRPr lang="en-GB" sz="6000" b="1">
              <a:solidFill>
                <a:schemeClr val="accent3">
                  <a:lumMod val="20000"/>
                  <a:lumOff val="80000"/>
                </a:schemeClr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spcBef>
                <a:spcPts val="0"/>
              </a:spcBef>
            </a:pPr>
            <a:endParaRPr lang="en-GB" sz="3000" b="1">
              <a:solidFill>
                <a:schemeClr val="accent3">
                  <a:lumMod val="20000"/>
                  <a:lumOff val="80000"/>
                </a:schemeClr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spcBef>
                <a:spcPts val="0"/>
              </a:spcBef>
            </a:pPr>
            <a:endParaRPr lang="en-GB" sz="3000" b="1" dirty="0">
              <a:solidFill>
                <a:schemeClr val="accent3">
                  <a:lumMod val="20000"/>
                  <a:lumOff val="80000"/>
                </a:schemeClr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1470" y="3048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" y="10668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5970" y="563880"/>
            <a:ext cx="123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070" y="56388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 iªu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830" y="3581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chiÕt</a:t>
            </a:r>
            <a:r>
              <a:rPr lang="en-US" sz="5400" dirty="0">
                <a:solidFill>
                  <a:srgbClr val="0070C0"/>
                </a:solidFill>
                <a:latin typeface=".VnAvant" pitchFamily="34" charset="0"/>
              </a:rPr>
              <a:t>      </a:t>
            </a:r>
            <a:r>
              <a:rPr lang="en-US" sz="5400" err="1">
                <a:solidFill>
                  <a:srgbClr val="0070C0"/>
                </a:solidFill>
                <a:latin typeface=".VnAvant" pitchFamily="34" charset="0"/>
              </a:rPr>
              <a:t>viÕt</a:t>
            </a:r>
            <a:r>
              <a:rPr lang="en-US" sz="5400">
                <a:solidFill>
                  <a:srgbClr val="0070C0"/>
                </a:solidFill>
                <a:latin typeface=".VnAvant" pitchFamily="34" charset="0"/>
              </a:rPr>
              <a:t>      viÖt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1670" y="56388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598D9-E905-4900-9E47-44BC739BB26C}"/>
              </a:ext>
            </a:extLst>
          </p:cNvPr>
          <p:cNvSpPr/>
          <p:nvPr/>
        </p:nvSpPr>
        <p:spPr>
          <a:xfrm>
            <a:off x="3124200" y="2438400"/>
            <a:ext cx="297561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03345F-6264-4B3C-9C35-D7A7C45A7F48}"/>
              </a:ext>
            </a:extLst>
          </p:cNvPr>
          <p:cNvSpPr/>
          <p:nvPr/>
        </p:nvSpPr>
        <p:spPr>
          <a:xfrm>
            <a:off x="3124200" y="1600200"/>
            <a:ext cx="149733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b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03345F-6264-4B3C-9C35-D7A7C45A7F48}"/>
              </a:ext>
            </a:extLst>
          </p:cNvPr>
          <p:cNvSpPr/>
          <p:nvPr/>
        </p:nvSpPr>
        <p:spPr>
          <a:xfrm>
            <a:off x="4602480" y="1596390"/>
            <a:ext cx="149733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876800" y="2434590"/>
            <a:ext cx="76200" cy="15621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7356" y="575927"/>
            <a:ext cx="93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iª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17250" y="575927"/>
            <a:ext cx="1125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 iª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4071" y="567690"/>
            <a:ext cx="81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.VnAvant" pitchFamily="34" charset="0"/>
              </a:rPr>
              <a:t>t</a:t>
            </a:r>
            <a:endParaRPr lang="en-US" sz="54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7670" y="575927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CC00"/>
                </a:solidFill>
                <a:latin typeface=".VnAvant" pitchFamily="34" charset="0"/>
              </a:rPr>
              <a:t> u</a:t>
            </a:r>
            <a:endParaRPr lang="en-US" sz="5400" b="1" dirty="0">
              <a:solidFill>
                <a:srgbClr val="FFCC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7250" y="584215"/>
            <a:ext cx="107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66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latin typeface=".VnAvant" pitchFamily="34" charset="0"/>
              </a:rPr>
              <a:t>i</a:t>
            </a:r>
            <a:r>
              <a:rPr lang="en-US" sz="5400" b="1" dirty="0">
                <a:solidFill>
                  <a:srgbClr val="FF66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9577" y="581815"/>
            <a:ext cx="925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53100" y="551833"/>
            <a:ext cx="102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FFCC"/>
                </a:solidFill>
                <a:latin typeface=".VnAvant" pitchFamily="34" charset="0"/>
              </a:rPr>
              <a:t>yª</a:t>
            </a:r>
            <a:endParaRPr lang="en-US" sz="5400" b="1" dirty="0">
              <a:solidFill>
                <a:srgbClr val="00FFCC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1602" y="562267"/>
            <a:ext cx="69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u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3896" y="5549156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.VnAvant" pitchFamily="34" charset="0"/>
              </a:rPr>
              <a:t>yªu        yÕu       </a:t>
            </a:r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yÓu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3896" y="4565278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.VnAvant" pitchFamily="34" charset="0"/>
              </a:rPr>
              <a:t>chiÒu     diÔu     kiÓu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0570" y="3581400"/>
            <a:ext cx="123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9800" y="3572470"/>
            <a:ext cx="123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9174" y="3581400"/>
            <a:ext cx="123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3756" y="4572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9900"/>
                </a:solidFill>
                <a:latin typeface=".VnAvant" pitchFamily="34" charset="0"/>
              </a:rPr>
              <a:t> iªu</a:t>
            </a:r>
            <a:endParaRPr lang="en-US" sz="5400" dirty="0">
              <a:solidFill>
                <a:srgbClr val="0099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0885" y="4572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9900"/>
                </a:solidFill>
                <a:latin typeface=".VnAvant" pitchFamily="34" charset="0"/>
              </a:rPr>
              <a:t> iªu</a:t>
            </a:r>
            <a:endParaRPr lang="en-US" sz="5400" dirty="0">
              <a:solidFill>
                <a:srgbClr val="0099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5084" y="4572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9900"/>
                </a:solidFill>
                <a:latin typeface=".VnAvant" pitchFamily="34" charset="0"/>
              </a:rPr>
              <a:t> iªu</a:t>
            </a:r>
            <a:endParaRPr lang="en-US" sz="5400" dirty="0">
              <a:solidFill>
                <a:srgbClr val="0099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628" y="5563066"/>
            <a:ext cx="142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D60093"/>
                </a:solidFill>
                <a:latin typeface=".VnAvant" pitchFamily="34" charset="0"/>
              </a:rPr>
              <a:t>yªu</a:t>
            </a:r>
            <a:endParaRPr lang="en-US" sz="5400" dirty="0">
              <a:solidFill>
                <a:srgbClr val="D60093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5553670"/>
            <a:ext cx="142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D60093"/>
                </a:solidFill>
                <a:latin typeface=".VnAvant" pitchFamily="34" charset="0"/>
              </a:rPr>
              <a:t>yªu</a:t>
            </a:r>
            <a:endParaRPr lang="en-US" sz="5400" dirty="0">
              <a:solidFill>
                <a:srgbClr val="D60093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4571" y="5563066"/>
            <a:ext cx="142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D60093"/>
                </a:solidFill>
                <a:latin typeface=".VnAvant" pitchFamily="34" charset="0"/>
              </a:rPr>
              <a:t>yªu</a:t>
            </a:r>
            <a:endParaRPr lang="en-US" sz="5400" dirty="0">
              <a:solidFill>
                <a:srgbClr val="D60093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7" grpId="0"/>
      <p:bldP spid="9" grpId="0" animBg="1"/>
      <p:bldP spid="11" grpId="0" animBg="1"/>
      <p:bldP spid="15" grpId="0" animBg="1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314503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690" y="406527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itchFamily="34" charset="0"/>
              </a:rPr>
              <a:t>nhiÖt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kÕ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2049" y="4045803"/>
            <a:ext cx="289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itchFamily="34" charset="0"/>
              </a:rPr>
              <a:t>con </a:t>
            </a:r>
            <a:r>
              <a:rPr lang="en-US" sz="4800" b="1" dirty="0" err="1">
                <a:latin typeface=".VnAvant" pitchFamily="34" charset="0"/>
              </a:rPr>
              <a:t>diÒu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4038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itchFamily="34" charset="0"/>
              </a:rPr>
              <a:t>yªu chiÒu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1600200"/>
            <a:ext cx="291050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15440"/>
            <a:ext cx="2773441" cy="234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14500"/>
            <a:ext cx="2514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6690" y="408473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FF0000"/>
                </a:solidFill>
                <a:latin typeface=".VnAvant" pitchFamily="34" charset="0"/>
              </a:rPr>
              <a:t>nhiÖt</a:t>
            </a:r>
            <a:r>
              <a:rPr lang="en-US" sz="4800" b="1">
                <a:latin typeface=".VnAvant" pitchFamily="34" charset="0"/>
              </a:rPr>
              <a:t> 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5049" y="4038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.VnAvant" pitchFamily="34" charset="0"/>
              </a:rPr>
              <a:t>diÒu</a:t>
            </a:r>
            <a:endParaRPr lang="en-US" sz="48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4051415"/>
            <a:ext cx="1318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.VnAvant" pitchFamily="34" charset="0"/>
              </a:rPr>
              <a:t>yªu</a:t>
            </a:r>
            <a:r>
              <a:rPr lang="en-US" sz="4800" b="1">
                <a:latin typeface=".VnAvant" pitchFamily="34" charset="0"/>
              </a:rPr>
              <a:t> 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3489" y="4025785"/>
            <a:ext cx="209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itchFamily="34" charset="0"/>
              </a:rPr>
              <a:t> </a:t>
            </a:r>
            <a:r>
              <a:rPr lang="en-US" sz="4800" b="1">
                <a:solidFill>
                  <a:srgbClr val="00B0F0"/>
                </a:solidFill>
                <a:latin typeface=".VnAvant" pitchFamily="34" charset="0"/>
              </a:rPr>
              <a:t>chiÒu</a:t>
            </a:r>
            <a:endParaRPr lang="en-US" sz="4800" b="1" dirty="0">
              <a:solidFill>
                <a:srgbClr val="00B0F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154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1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1952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  <p:tag name="TIMING" val="|6.1|5|9.9|6.7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913</TotalTime>
  <Words>323</Words>
  <Application>Microsoft Office PowerPoint</Application>
  <PresentationFormat>On-screen Show (4:3)</PresentationFormat>
  <Paragraphs>68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.VnAvant</vt:lpstr>
      <vt:lpstr>Arial</vt:lpstr>
      <vt:lpstr>Calibri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thanhtamthlb@gmail.com</cp:lastModifiedBy>
  <cp:revision>72</cp:revision>
  <dcterms:created xsi:type="dcterms:W3CDTF">2020-08-18T14:45:28Z</dcterms:created>
  <dcterms:modified xsi:type="dcterms:W3CDTF">2025-12-18T04:29:17Z</dcterms:modified>
</cp:coreProperties>
</file>