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99" r:id="rId3"/>
    <p:sldId id="297" r:id="rId4"/>
    <p:sldId id="300" r:id="rId5"/>
    <p:sldId id="256" r:id="rId6"/>
    <p:sldId id="289" r:id="rId7"/>
    <p:sldId id="260" r:id="rId8"/>
    <p:sldId id="302" r:id="rId9"/>
    <p:sldId id="266" r:id="rId10"/>
    <p:sldId id="290" r:id="rId11"/>
    <p:sldId id="270" r:id="rId12"/>
    <p:sldId id="303" r:id="rId13"/>
    <p:sldId id="305" r:id="rId14"/>
    <p:sldId id="292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3366FF"/>
    <a:srgbClr val="F3E7E7"/>
    <a:srgbClr val="33CC33"/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134" d="100"/>
          <a:sy n="134" d="100"/>
        </p:scale>
        <p:origin x="95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2025/9/15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578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9342" y="715133"/>
            <a:ext cx="925254" cy="792088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6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596" y="808156"/>
            <a:ext cx="7969892" cy="523220"/>
          </a:xfrm>
          <a:prstGeom prst="rect">
            <a:avLst/>
          </a:prstGeom>
          <a:solidFill>
            <a:srgbClr val="00FFFF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9" y="2176239"/>
            <a:ext cx="2651659" cy="25259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3045" y="1819341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7223" y="1851670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19451"/>
            <a:ext cx="2808312" cy="248604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99648" y="4227934"/>
            <a:ext cx="393576" cy="3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2120" y="4227933"/>
            <a:ext cx="393576" cy="3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7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422618" y="2074776"/>
            <a:ext cx="3446777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6, 7, 8, 9, 10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(T2)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4108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6, 7, 8, 9, 10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4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263857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6, 7, 8, 9, 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" y="769108"/>
            <a:ext cx="1400958" cy="561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9662"/>
            <a:ext cx="2772308" cy="15463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95936" y="1923678"/>
            <a:ext cx="1512168" cy="12961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8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311265" y="-280197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6, 7, 8, 9, 10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7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" y="769108"/>
            <a:ext cx="1400958" cy="561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" y="1291874"/>
            <a:ext cx="1981477" cy="924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9" y="2251796"/>
            <a:ext cx="1914792" cy="924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9" y="3241605"/>
            <a:ext cx="1952898" cy="9621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0" y="4269519"/>
            <a:ext cx="2572109" cy="74305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779912" y="1347614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912" y="2283718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9912" y="3219822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79912" y="4155926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1400958" cy="561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127"/>
            <a:ext cx="4320480" cy="507490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64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96" y="123478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15566"/>
            <a:ext cx="5616624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925" y="1788045"/>
            <a:ext cx="510179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4010" y="1788045"/>
            <a:ext cx="516302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499143"/>
            <a:ext cx="491810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427135"/>
            <a:ext cx="582187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427135"/>
            <a:ext cx="503358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9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1847315"/>
            <a:ext cx="50405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157</Words>
  <Application>Microsoft Office PowerPoint</Application>
  <PresentationFormat>On-screen Show (16:9)</PresentationFormat>
  <Paragraphs>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DL280825</cp:lastModifiedBy>
  <cp:revision>196</cp:revision>
  <dcterms:created xsi:type="dcterms:W3CDTF">2014-04-01T16:27:38Z</dcterms:created>
  <dcterms:modified xsi:type="dcterms:W3CDTF">2025-09-15T08:29:15Z</dcterms:modified>
</cp:coreProperties>
</file>