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4.xml" ContentType="application/vnd.openxmlformats-officedocument.presentationml.notesSlide+xml"/>
  <Override PartName="/ppt/tags/tag7.xml" ContentType="application/vnd.openxmlformats-officedocument.presentationml.tags+xml"/>
  <Override PartName="/ppt/notesSlides/notesSlide5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6.xml" ContentType="application/vnd.openxmlformats-officedocument.presentationml.notesSlide+xml"/>
  <Override PartName="/ppt/tags/tag10.xml" ContentType="application/vnd.openxmlformats-officedocument.presentationml.tags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73" r:id="rId2"/>
    <p:sldMasterId id="2147483686" r:id="rId3"/>
  </p:sldMasterIdLst>
  <p:notesMasterIdLst>
    <p:notesMasterId r:id="rId21"/>
  </p:notesMasterIdLst>
  <p:sldIdLst>
    <p:sldId id="385" r:id="rId4"/>
    <p:sldId id="410" r:id="rId5"/>
    <p:sldId id="411" r:id="rId6"/>
    <p:sldId id="457" r:id="rId7"/>
    <p:sldId id="450" r:id="rId8"/>
    <p:sldId id="351" r:id="rId9"/>
    <p:sldId id="454" r:id="rId10"/>
    <p:sldId id="443" r:id="rId11"/>
    <p:sldId id="459" r:id="rId12"/>
    <p:sldId id="461" r:id="rId13"/>
    <p:sldId id="453" r:id="rId14"/>
    <p:sldId id="449" r:id="rId15"/>
    <p:sldId id="455" r:id="rId16"/>
    <p:sldId id="456" r:id="rId17"/>
    <p:sldId id="451" r:id="rId18"/>
    <p:sldId id="452" r:id="rId19"/>
    <p:sldId id="458" r:id="rId20"/>
  </p:sldIdLst>
  <p:sldSz cx="9144000" cy="6858000" type="screen4x3"/>
  <p:notesSz cx="6858000" cy="9144000"/>
  <p:embeddedFontLst>
    <p:embeddedFont>
      <p:font typeface="Comic Sans MS" panose="030F0702030302020204" pitchFamily="66" charset="0"/>
      <p:regular r:id="rId22"/>
      <p:bold r:id="rId23"/>
      <p:italic r:id="rId24"/>
      <p:boldItalic r:id="rId25"/>
    </p:embeddedFont>
    <p:embeddedFont>
      <p:font typeface="Calibri" panose="020F0502020204030204" pitchFamily="34" charset="0"/>
      <p:regular r:id="rId26"/>
      <p:bold r:id="rId27"/>
      <p:italic r:id="rId28"/>
      <p:boldItalic r:id="rId29"/>
    </p:embeddedFont>
    <p:embeddedFont>
      <p:font typeface=".VnCooper" panose="020B7200000000000000" pitchFamily="34" charset="0"/>
      <p:regular r:id="rId30"/>
    </p:embeddedFont>
    <p:embeddedFont>
      <p:font typeface="Arial-SGK-TV" panose="020B0604020202020204" charset="0"/>
      <p:regular r:id="rId31"/>
      <p:bold r:id="rId32"/>
      <p:italic r:id="rId33"/>
    </p:embeddedFont>
    <p:embeddedFont>
      <p:font typeface="HP001" panose="020B0604020202020204" charset="0"/>
      <p:regular r:id="rId34"/>
      <p:bold r:id="rId35"/>
    </p:embeddedFont>
    <p:embeddedFont>
      <p:font typeface="HP001 5H" panose="020B0604020202020204" charset="0"/>
      <p:bold r:id="rId36"/>
    </p:embeddedFont>
    <p:embeddedFont>
      <p:font typeface=".VnAvant" panose="020B7200000000000000" pitchFamily="34" charset="0"/>
      <p:regular r:id="rId37"/>
      <p:bold r:id="rId38"/>
      <p:italic r:id="rId39"/>
      <p:boldItalic r:id="rId40"/>
    </p:embeddedFont>
    <p:embeddedFont>
      <p:font typeface=".VnCooperH" panose="020B7200000000000000" pitchFamily="34" charset="0"/>
      <p:regular r:id="rId41"/>
    </p:embeddedFont>
    <p:embeddedFont>
      <p:font typeface="VNI-Avo" pitchFamily="2" charset="0"/>
      <p:regular r:id="rId42"/>
      <p:bold r:id="rId43"/>
      <p:italic r:id="rId44"/>
      <p:boldItalic r:id="rId45"/>
    </p:embeddedFont>
    <p:embeddedFont>
      <p:font typeface="HP001 4 hàng" panose="020B0603050302020204" pitchFamily="34" charset="0"/>
      <p:regular r:id="rId46"/>
      <p:bold r:id="rId47"/>
    </p:embeddedFont>
    <p:embeddedFont>
      <p:font typeface="Arial Rounded MT Bold" panose="020F0704030504030204" pitchFamily="34" charset="0"/>
      <p:regular r:id="rId48"/>
    </p:embeddedFont>
    <p:embeddedFont>
      <p:font typeface="HP-087" panose="020B0604020202020204"/>
      <p:bold r:id="rId49"/>
    </p:embeddedFont>
  </p:embeddedFontLst>
  <p:custDataLst>
    <p:tags r:id="rId5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47CFFF"/>
    <a:srgbClr val="003300"/>
    <a:srgbClr val="996600"/>
    <a:srgbClr val="852B5A"/>
    <a:srgbClr val="FF0066"/>
    <a:srgbClr val="FF6600"/>
    <a:srgbClr val="990099"/>
    <a:srgbClr val="FFFFCC"/>
    <a:srgbClr val="FFFF99"/>
    <a:srgbClr val="FF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500" autoAdjust="0"/>
    <p:restoredTop sz="94660"/>
  </p:normalViewPr>
  <p:slideViewPr>
    <p:cSldViewPr>
      <p:cViewPr varScale="1">
        <p:scale>
          <a:sx n="61" d="100"/>
          <a:sy n="61" d="100"/>
        </p:scale>
        <p:origin x="912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font" Target="fonts/font5.fntdata"/><Relationship Id="rId39" Type="http://schemas.openxmlformats.org/officeDocument/2006/relationships/font" Target="fonts/font18.fntdata"/><Relationship Id="rId21" Type="http://schemas.openxmlformats.org/officeDocument/2006/relationships/notesMaster" Target="notesMasters/notesMaster1.xml"/><Relationship Id="rId34" Type="http://schemas.openxmlformats.org/officeDocument/2006/relationships/font" Target="fonts/font13.fntdata"/><Relationship Id="rId42" Type="http://schemas.openxmlformats.org/officeDocument/2006/relationships/font" Target="fonts/font21.fntdata"/><Relationship Id="rId47" Type="http://schemas.openxmlformats.org/officeDocument/2006/relationships/font" Target="fonts/font26.fntdata"/><Relationship Id="rId50" Type="http://schemas.openxmlformats.org/officeDocument/2006/relationships/tags" Target="tags/tag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font" Target="fonts/font8.fntdata"/><Relationship Id="rId11" Type="http://schemas.openxmlformats.org/officeDocument/2006/relationships/slide" Target="slides/slide8.xml"/><Relationship Id="rId24" Type="http://schemas.openxmlformats.org/officeDocument/2006/relationships/font" Target="fonts/font3.fntdata"/><Relationship Id="rId32" Type="http://schemas.openxmlformats.org/officeDocument/2006/relationships/font" Target="fonts/font11.fntdata"/><Relationship Id="rId37" Type="http://schemas.openxmlformats.org/officeDocument/2006/relationships/font" Target="fonts/font16.fntdata"/><Relationship Id="rId40" Type="http://schemas.openxmlformats.org/officeDocument/2006/relationships/font" Target="fonts/font19.fntdata"/><Relationship Id="rId45" Type="http://schemas.openxmlformats.org/officeDocument/2006/relationships/font" Target="fonts/font24.fntdata"/><Relationship Id="rId53" Type="http://schemas.openxmlformats.org/officeDocument/2006/relationships/theme" Target="theme/theme1.xml"/><Relationship Id="rId5" Type="http://schemas.openxmlformats.org/officeDocument/2006/relationships/slide" Target="slides/slide2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font" Target="fonts/font10.fntdata"/><Relationship Id="rId44" Type="http://schemas.openxmlformats.org/officeDocument/2006/relationships/font" Target="fonts/font23.fntdata"/><Relationship Id="rId52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font" Target="fonts/font14.fntdata"/><Relationship Id="rId43" Type="http://schemas.openxmlformats.org/officeDocument/2006/relationships/font" Target="fonts/font22.fntdata"/><Relationship Id="rId48" Type="http://schemas.openxmlformats.org/officeDocument/2006/relationships/font" Target="fonts/font27.fntdata"/><Relationship Id="rId8" Type="http://schemas.openxmlformats.org/officeDocument/2006/relationships/slide" Target="slides/slide5.xml"/><Relationship Id="rId51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font" Target="fonts/font4.fntdata"/><Relationship Id="rId33" Type="http://schemas.openxmlformats.org/officeDocument/2006/relationships/font" Target="fonts/font12.fntdata"/><Relationship Id="rId38" Type="http://schemas.openxmlformats.org/officeDocument/2006/relationships/font" Target="fonts/font17.fntdata"/><Relationship Id="rId46" Type="http://schemas.openxmlformats.org/officeDocument/2006/relationships/font" Target="fonts/font25.fntdata"/><Relationship Id="rId20" Type="http://schemas.openxmlformats.org/officeDocument/2006/relationships/slide" Target="slides/slide17.xml"/><Relationship Id="rId41" Type="http://schemas.openxmlformats.org/officeDocument/2006/relationships/font" Target="fonts/font20.fntdata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openxmlformats.org/officeDocument/2006/relationships/font" Target="fonts/font15.fntdata"/><Relationship Id="rId49" Type="http://schemas.openxmlformats.org/officeDocument/2006/relationships/font" Target="fonts/font28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B6E993-296B-4FB0-A271-FA0352DE524F}" type="datetimeFigureOut">
              <a:rPr lang="vi-VN" smtClean="0"/>
              <a:t>11/01/2022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9F448D-067C-4AA7-8944-0B61205DCB4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900938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F448D-067C-4AA7-8944-0B61205DCB44}" type="slidenum">
              <a:rPr lang="vi-VN" smtClean="0"/>
              <a:t>3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977271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F448D-067C-4AA7-8944-0B61205DCB44}" type="slidenum">
              <a:rPr lang="vi-VN" smtClean="0"/>
              <a:t>4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981369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F448D-067C-4AA7-8944-0B61205DCB44}" type="slidenum">
              <a:rPr lang="vi-VN" smtClean="0"/>
              <a:t>5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977271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F448D-067C-4AA7-8944-0B61205DCB44}" type="slidenum">
              <a:rPr lang="vi-VN" smtClean="0"/>
              <a:t>8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977271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F448D-067C-4AA7-8944-0B61205DCB44}" type="slidenum">
              <a:rPr lang="vi-VN" smtClean="0"/>
              <a:t>12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977271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F448D-067C-4AA7-8944-0B61205DCB44}" type="slidenum">
              <a:rPr lang="vi-VN" smtClean="0"/>
              <a:t>15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977271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F448D-067C-4AA7-8944-0B61205DCB44}" type="slidenum">
              <a:rPr lang="vi-VN" smtClean="0"/>
              <a:t>16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977271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D0D902-E3FD-41D4-B99A-597D73F1A13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995946"/>
      </p:ext>
    </p:extLst>
  </p:cSld>
  <p:clrMapOvr>
    <a:masterClrMapping/>
  </p:clrMapOvr>
  <p:transition advTm="6645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D2D8B6-A4AC-42E0-BA92-63F5808EFAB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610469"/>
      </p:ext>
    </p:extLst>
  </p:cSld>
  <p:clrMapOvr>
    <a:masterClrMapping/>
  </p:clrMapOvr>
  <p:transition advTm="6645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D5E828-E5B7-4D4D-9B80-7E0F84246B1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8084606"/>
      </p:ext>
    </p:extLst>
  </p:cSld>
  <p:clrMapOvr>
    <a:masterClrMapping/>
  </p:clrMapOvr>
  <p:transition advTm="6645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889393-D349-44D7-AD3D-BABF296EAA0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847750"/>
      </p:ext>
    </p:extLst>
  </p:cSld>
  <p:clrMapOvr>
    <a:masterClrMapping/>
  </p:clrMapOvr>
  <p:transition advTm="6645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5B5BE1-1900-417B-AE8E-E6037FDDFC2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3056969"/>
      </p:ext>
    </p:extLst>
  </p:cSld>
  <p:clrMapOvr>
    <a:masterClrMapping/>
  </p:clrMapOvr>
  <p:transition advTm="6645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1BC497-F838-49E0-8278-72BCFF454F9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1979329"/>
      </p:ext>
    </p:extLst>
  </p:cSld>
  <p:clrMapOvr>
    <a:masterClrMapping/>
  </p:clrMapOvr>
  <p:transition advTm="6645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C6F88C-A493-4071-8513-6FE15AE74A2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681490"/>
      </p:ext>
    </p:extLst>
  </p:cSld>
  <p:clrMapOvr>
    <a:masterClrMapping/>
  </p:clrMapOvr>
  <p:transition advTm="6645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384FC0-1499-44A9-97CF-09119C7CF36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7594005"/>
      </p:ext>
    </p:extLst>
  </p:cSld>
  <p:clrMapOvr>
    <a:masterClrMapping/>
  </p:clrMapOvr>
  <p:transition advTm="6645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F74ED5-F850-4853-B39F-47DCA0B681F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6694311"/>
      </p:ext>
    </p:extLst>
  </p:cSld>
  <p:clrMapOvr>
    <a:masterClrMapping/>
  </p:clrMapOvr>
  <p:transition advTm="6645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19B0F0-6FB0-4512-B550-AF40F1A0DDF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9253108"/>
      </p:ext>
    </p:extLst>
  </p:cSld>
  <p:clrMapOvr>
    <a:masterClrMapping/>
  </p:clrMapOvr>
  <p:transition advTm="6645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313C44-666D-497D-9BA3-E1180D68CD3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3828425"/>
      </p:ext>
    </p:extLst>
  </p:cSld>
  <p:clrMapOvr>
    <a:masterClrMapping/>
  </p:clrMapOvr>
  <p:transition advTm="6645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BED2BAF4-63E0-45E4-909C-0AF5B3B4DC4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2851827"/>
      </p:ext>
    </p:extLst>
  </p:cSld>
  <p:clrMapOvr>
    <a:masterClrMapping/>
  </p:clrMapOvr>
  <p:transition advTm="6645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48"/>
            <a:ext cx="9144000" cy="6851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8743958"/>
      </p:ext>
    </p:extLst>
  </p:cSld>
  <p:clrMapOvr>
    <a:masterClrMapping/>
  </p:clrMapOvr>
  <p:transition spd="slow" advTm="0">
    <p:fade/>
  </p:transition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Tiêu đề phụ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vi-VN"/>
              <a:t>Bấm để chỉnh sửa kiểu tiêu đề phụ của Bản cái</a:t>
            </a:r>
          </a:p>
        </p:txBody>
      </p:sp>
      <p:sp>
        <p:nvSpPr>
          <p:cNvPr id="4" name="Chỗ dành sẵn cho Ngày thá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Chỗ dành sẵn cho Số hiệu Bản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48AA968-9A66-4749-8F8E-ADF9A798FD22}" type="slidenum">
              <a:rPr kumimoji="0" lang="en-US" altLang="en-US" sz="9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9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1530101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Chỗ dành sẵn cho Số hiệu Bản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7E24444-81FD-4EBB-BEE7-35135678E74E}" type="slidenum">
              <a:rPr kumimoji="0" lang="en-US" altLang="en-US" sz="9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9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71879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gày thá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Chỗ dành sẵn cho Số hiệu Bản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611CEF1-7956-4A8E-B32C-C8EB99060BF5}" type="slidenum">
              <a:rPr kumimoji="0" lang="en-US" altLang="en-US" sz="9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9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200444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ội dung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Ngày thá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Chỗ dành sẵn cho Số hiệu Bản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CA8E3A8-3672-482C-BF09-FBFEE430AE59}" type="slidenum">
              <a:rPr kumimoji="0" lang="en-US" altLang="en-US" sz="9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9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074178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ội dung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Văn bản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hỗ dành sẵn cho Nội dung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7" name="Chỗ dành sẵn cho Ngày thá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Chỗ dành sẵn cho Số hiệu Bản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FE810B3-FE57-4A74-AA41-F7DBF0CF30ED}" type="slidenum">
              <a:rPr kumimoji="0" lang="en-US" altLang="en-US" sz="9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9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69190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gày thá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Chỗ dành sẵn cho Số hiệu Bản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03444AF-4DC5-42E1-8F0A-23B2391E914F}" type="slidenum">
              <a:rPr kumimoji="0" lang="en-US" altLang="en-US" sz="9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9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726301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Chỗ dành sẵn cho Số hiệu Bản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2E16EA2-08A8-453B-95DD-67D8D772D68B}" type="slidenum">
              <a:rPr kumimoji="0" lang="en-US" altLang="en-US" sz="9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9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454116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Văn bản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Chỗ dành sẵn cho Số hiệu Bản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7438058-6599-4C36-A93F-0AB2CFDF11F5}" type="slidenum">
              <a:rPr kumimoji="0" lang="en-US" altLang="en-US" sz="9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9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611296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Hình ảnh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vi-VN" noProof="0"/>
          </a:p>
        </p:txBody>
      </p:sp>
      <p:sp>
        <p:nvSpPr>
          <p:cNvPr id="4" name="Chỗ dành sẵn cho Văn bản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Chỗ dành sẵn cho Số hiệu Bản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384373D-A4F2-4016-AF53-104BDA23329D}" type="slidenum">
              <a:rPr kumimoji="0" lang="en-US" altLang="en-US" sz="9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9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068430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Chỗ dành sẵn cho Số hiệu Bản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F3D2F21-08BE-41C1-B577-3CCDF2497609}" type="slidenum">
              <a:rPr kumimoji="0" lang="en-US" altLang="en-US" sz="9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9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936978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Chỗ dành sẵn cho Số hiệu Bản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1AA1F02-330E-4546-A2B4-065E15B754E8}" type="slidenum">
              <a:rPr kumimoji="0" lang="en-US" altLang="en-US" sz="9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9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109609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5"/>
          <p:cNvSpPr/>
          <p:nvPr userDrawn="1"/>
        </p:nvSpPr>
        <p:spPr>
          <a:xfrm>
            <a:off x="0" y="0"/>
            <a:ext cx="9144000" cy="5757863"/>
          </a:xfrm>
          <a:prstGeom prst="rect">
            <a:avLst/>
          </a:prstGeom>
          <a:solidFill>
            <a:srgbClr val="B1DE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sp>
        <p:nvSpPr>
          <p:cNvPr id="3" name="矩形 6"/>
          <p:cNvSpPr/>
          <p:nvPr userDrawn="1"/>
        </p:nvSpPr>
        <p:spPr>
          <a:xfrm>
            <a:off x="0" y="3349625"/>
            <a:ext cx="9144000" cy="2305050"/>
          </a:xfrm>
          <a:prstGeom prst="rect">
            <a:avLst/>
          </a:prstGeom>
          <a:solidFill>
            <a:srgbClr val="7FCD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pic>
        <p:nvPicPr>
          <p:cNvPr id="4" name="图片 7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1888" y="3676650"/>
            <a:ext cx="1025525" cy="81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8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6925" y="2908300"/>
            <a:ext cx="1825625" cy="145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矩形 9"/>
          <p:cNvSpPr/>
          <p:nvPr userDrawn="1"/>
        </p:nvSpPr>
        <p:spPr>
          <a:xfrm>
            <a:off x="0" y="5654675"/>
            <a:ext cx="9144000" cy="1203325"/>
          </a:xfrm>
          <a:prstGeom prst="rect">
            <a:avLst/>
          </a:prstGeom>
          <a:solidFill>
            <a:srgbClr val="CED6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sp>
        <p:nvSpPr>
          <p:cNvPr id="7" name="矩形 10"/>
          <p:cNvSpPr/>
          <p:nvPr userDrawn="1"/>
        </p:nvSpPr>
        <p:spPr>
          <a:xfrm>
            <a:off x="0" y="5372100"/>
            <a:ext cx="9144000" cy="533400"/>
          </a:xfrm>
          <a:prstGeom prst="rect">
            <a:avLst/>
          </a:prstGeom>
          <a:solidFill>
            <a:srgbClr val="80BB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pic>
        <p:nvPicPr>
          <p:cNvPr id="8" name="图片 11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4650" y="220663"/>
            <a:ext cx="5794375" cy="6037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图片 12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063" y="5654675"/>
            <a:ext cx="2795587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图片 13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0" y="5654675"/>
            <a:ext cx="2795588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图片 14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338" y="449263"/>
            <a:ext cx="1998662" cy="159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图片 15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4563" y="5376863"/>
            <a:ext cx="1484312" cy="132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图片 16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7713" y="4648200"/>
            <a:ext cx="700087" cy="191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图片 17"/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288" y="4522788"/>
            <a:ext cx="1150937" cy="2176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60FD68-14C6-4DEF-9302-B6E1626A39F4}" type="datetimeFigureOut">
              <a:rPr kumimoji="0" lang="zh-CN" alt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2022/1/11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sp>
        <p:nvSpPr>
          <p:cNvPr id="1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sp>
        <p:nvSpPr>
          <p:cNvPr id="1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DB12917-0A88-4BB3-9971-5B623C63156C}" type="slidenum">
              <a:rPr kumimoji="0" lang="zh-CN" altLang="en-US" sz="9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29356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Tm="6645"/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F16920F-CB97-41FB-B4FF-EE984BB0C14E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0221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99" r:id="rId13"/>
  </p:sldLayoutIdLst>
  <p:transition advTm="6645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Chỗ dành sẵn cho Tiêu đề 1"/>
          <p:cNvSpPr>
            <a:spLocks noGrp="1" noChangeArrowheads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vi-VN" altLang="en-US" smtClean="0"/>
              <a:t>Bấm để sửa kiểu tiêu đề Bản cái</a:t>
            </a:r>
          </a:p>
        </p:txBody>
      </p:sp>
      <p:sp>
        <p:nvSpPr>
          <p:cNvPr id="1027" name="Chỗ dành sẵn cho Văn bản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vi-VN" altLang="en-US" smtClean="0"/>
              <a:t>Bấm để chỉnh sửa kiểu văn bản của Bản cái</a:t>
            </a:r>
          </a:p>
          <a:p>
            <a:pPr lvl="1"/>
            <a:r>
              <a:rPr lang="vi-VN" altLang="en-US" smtClean="0"/>
              <a:t>Mức hai</a:t>
            </a:r>
          </a:p>
          <a:p>
            <a:pPr lvl="2"/>
            <a:r>
              <a:rPr lang="vi-VN" altLang="en-US" smtClean="0"/>
              <a:t>Mức ba</a:t>
            </a:r>
          </a:p>
          <a:p>
            <a:pPr lvl="3"/>
            <a:r>
              <a:rPr lang="vi-VN" altLang="en-US" smtClean="0"/>
              <a:t>Mức bốn</a:t>
            </a:r>
          </a:p>
          <a:p>
            <a:pPr lvl="4"/>
            <a:r>
              <a:rPr lang="vi-VN" altLang="en-US" smtClean="0"/>
              <a:t>Mức năm</a:t>
            </a:r>
          </a:p>
        </p:txBody>
      </p:sp>
      <p:sp>
        <p:nvSpPr>
          <p:cNvPr id="4" name="Chỗ dành sẵn cho Ngày tháng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Chỗ dành sẵn cho Số hiệu Bản chiếu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solidFill>
                  <a:srgbClr val="898989"/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24DDE30-4802-48F2-A48D-7B2A585A17D0}" type="slidenum">
              <a:rPr kumimoji="0" lang="en-US" altLang="en-US" sz="9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9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93020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Times New Roman" panose="02020603050405020304" pitchFamily="18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Times New Roman" panose="02020603050405020304" pitchFamily="18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Times New Roman" panose="02020603050405020304" pitchFamily="18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Times New Roman" panose="02020603050405020304" pitchFamily="18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Times New Roman" panose="02020603050405020304" pitchFamily="18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Times New Roman" panose="02020603050405020304" pitchFamily="18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Times New Roman" panose="02020603050405020304" pitchFamily="18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Times New Roman" panose="02020603050405020304" pitchFamily="18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7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video" Target="file:///D:\l&#7899;p%201\PP%202021%20-2022\TU&#7846;N%204\PP\TV\Th&#7913;%20ba\C&#272;\T&#432;%20li&#7879;u\baby%20shark%20rua%20tay.wmv" TargetMode="External"/><Relationship Id="rId1" Type="http://schemas.microsoft.com/office/2007/relationships/media" Target="file:///D:\l&#7899;p%201\PP%202021%20-2022\TU&#7846;N%204\PP\TV\Th&#7913;%20ba\C&#272;\T&#432;%20li&#7879;u\baby%20shark%20rua%20tay.wmv" TargetMode="Externa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9.x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0.xml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20.gif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5" Type="http://schemas.openxmlformats.org/officeDocument/2006/relationships/image" Target="../media/image11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video" Target="file:///D:\l&#7899;p%201\PP%202021%20-2022\TU&#7846;N%204\PP\TV\Th&#7913;%20ba\C&#272;\T&#432;%20li&#7879;u\baby%20shark%20rua%20tay.wmv" TargetMode="External"/><Relationship Id="rId1" Type="http://schemas.microsoft.com/office/2007/relationships/media" Target="file:///D:\l&#7899;p%201\PP%202021%20-2022\TU&#7846;N%204\PP\TV\Th&#7913;%20ba\C&#272;\T&#432;%20li&#7879;u\baby%20shark%20rua%20tay.wmv" TargetMode="Externa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6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4" name="TextBox 10"/>
          <p:cNvSpPr txBox="1">
            <a:spLocks noChangeArrowheads="1"/>
          </p:cNvSpPr>
          <p:nvPr/>
        </p:nvSpPr>
        <p:spPr bwMode="auto">
          <a:xfrm>
            <a:off x="2635045" y="3622247"/>
            <a:ext cx="4343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2400" b="1" smtClean="0">
                <a:solidFill>
                  <a:srgbClr val="FF0000"/>
                </a:solidFill>
                <a:latin typeface="Comic Sans MS" pitchFamily="66" charset="0"/>
              </a:rPr>
              <a:t>    </a:t>
            </a:r>
          </a:p>
        </p:txBody>
      </p:sp>
      <p:sp>
        <p:nvSpPr>
          <p:cNvPr id="4" name="AutoShape 9" descr="Hình ảnh có liên qua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5" name="AutoShape 15" descr="Hình ảnh có liên qua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2" name="TextBox 1"/>
          <p:cNvSpPr txBox="1"/>
          <p:nvPr/>
        </p:nvSpPr>
        <p:spPr>
          <a:xfrm>
            <a:off x="2667000" y="2322255"/>
            <a:ext cx="5617243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0" b="1" dirty="0" smtClean="0">
                <a:solidFill>
                  <a:srgbClr val="002060"/>
                </a:solidFill>
                <a:latin typeface=".VnAvant" pitchFamily="34" charset="0"/>
              </a:rPr>
              <a:t>TIẾNG VIỆT</a:t>
            </a:r>
          </a:p>
          <a:p>
            <a:pPr algn="ctr"/>
            <a:r>
              <a:rPr lang="en-US" sz="8000" b="1" dirty="0">
                <a:solidFill>
                  <a:srgbClr val="002060"/>
                </a:solidFill>
                <a:latin typeface=".VnAvant" pitchFamily="34" charset="0"/>
              </a:rPr>
              <a:t>1</a:t>
            </a:r>
            <a:endParaRPr lang="en-US" sz="8000" b="1" dirty="0" smtClean="0">
              <a:solidFill>
                <a:srgbClr val="002060"/>
              </a:solidFill>
              <a:latin typeface=".VnAvant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477316" y="76200"/>
            <a:ext cx="6599884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500" b="1" dirty="0" err="1" smtClean="0">
                <a:solidFill>
                  <a:srgbClr val="002060"/>
                </a:solidFill>
                <a:latin typeface="Arial Rounded MT Bold" pitchFamily="34" charset="0"/>
              </a:rPr>
              <a:t>Kết</a:t>
            </a:r>
            <a:r>
              <a:rPr lang="en-US" sz="3500" b="1" dirty="0" smtClean="0">
                <a:solidFill>
                  <a:srgbClr val="002060"/>
                </a:solidFill>
                <a:latin typeface="Arial Rounded MT Bold" pitchFamily="34" charset="0"/>
              </a:rPr>
              <a:t> </a:t>
            </a:r>
            <a:r>
              <a:rPr lang="en-US" sz="3500" b="1" dirty="0" err="1" smtClean="0">
                <a:solidFill>
                  <a:srgbClr val="002060"/>
                </a:solidFill>
                <a:latin typeface="Arial Rounded MT Bold" pitchFamily="34" charset="0"/>
              </a:rPr>
              <a:t>nối</a:t>
            </a:r>
            <a:r>
              <a:rPr lang="en-US" sz="3500" b="1" dirty="0" smtClean="0">
                <a:solidFill>
                  <a:srgbClr val="002060"/>
                </a:solidFill>
                <a:latin typeface="Arial Rounded MT Bold" pitchFamily="34" charset="0"/>
              </a:rPr>
              <a:t> tri </a:t>
            </a:r>
            <a:r>
              <a:rPr lang="en-US" sz="3500" b="1" dirty="0" err="1" smtClean="0">
                <a:solidFill>
                  <a:srgbClr val="002060"/>
                </a:solidFill>
                <a:latin typeface="Arial Rounded MT Bold" pitchFamily="34" charset="0"/>
              </a:rPr>
              <a:t>thức</a:t>
            </a:r>
            <a:r>
              <a:rPr lang="en-US" sz="3500" b="1" dirty="0" smtClean="0">
                <a:solidFill>
                  <a:srgbClr val="002060"/>
                </a:solidFill>
                <a:latin typeface="Arial Rounded MT Bold" pitchFamily="34" charset="0"/>
              </a:rPr>
              <a:t> </a:t>
            </a:r>
            <a:r>
              <a:rPr lang="en-US" sz="3500" b="1" dirty="0" err="1" smtClean="0">
                <a:solidFill>
                  <a:srgbClr val="002060"/>
                </a:solidFill>
                <a:latin typeface="Arial Rounded MT Bold" pitchFamily="34" charset="0"/>
              </a:rPr>
              <a:t>với</a:t>
            </a:r>
            <a:r>
              <a:rPr lang="en-US" sz="3500" b="1" dirty="0" smtClean="0">
                <a:solidFill>
                  <a:srgbClr val="002060"/>
                </a:solidFill>
                <a:latin typeface="Arial Rounded MT Bold" pitchFamily="34" charset="0"/>
              </a:rPr>
              <a:t> </a:t>
            </a:r>
            <a:r>
              <a:rPr lang="en-US" sz="3500" b="1" dirty="0" err="1" smtClean="0">
                <a:solidFill>
                  <a:srgbClr val="002060"/>
                </a:solidFill>
                <a:latin typeface="Arial Rounded MT Bold" pitchFamily="34" charset="0"/>
              </a:rPr>
              <a:t>cuộc</a:t>
            </a:r>
            <a:r>
              <a:rPr lang="en-US" sz="3500" b="1" dirty="0" smtClean="0">
                <a:solidFill>
                  <a:srgbClr val="002060"/>
                </a:solidFill>
                <a:latin typeface="Arial Rounded MT Bold" pitchFamily="34" charset="0"/>
              </a:rPr>
              <a:t> </a:t>
            </a:r>
            <a:r>
              <a:rPr lang="en-US" sz="3500" b="1" dirty="0" err="1" smtClean="0">
                <a:solidFill>
                  <a:srgbClr val="002060"/>
                </a:solidFill>
                <a:latin typeface="Arial Rounded MT Bold" pitchFamily="34" charset="0"/>
              </a:rPr>
              <a:t>sống</a:t>
            </a:r>
            <a:endParaRPr lang="en-US" sz="3500" b="1" dirty="0" smtClean="0">
              <a:solidFill>
                <a:srgbClr val="002060"/>
              </a:solidFill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50176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AE2AB90-96E1-4776-BC52-1E65B309B418}"/>
              </a:ext>
            </a:extLst>
          </p:cNvPr>
          <p:cNvSpPr txBox="1"/>
          <p:nvPr/>
        </p:nvSpPr>
        <p:spPr>
          <a:xfrm>
            <a:off x="243307" y="1939664"/>
            <a:ext cx="8848141" cy="319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285750" indent="-285750">
              <a:lnSpc>
                <a:spcPct val="120000"/>
              </a:lnSpc>
              <a:buFontTx/>
              <a:buChar char="-"/>
            </a:pPr>
            <a:r>
              <a:rPr lang="en-US" sz="24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đọc bài </a:t>
            </a:r>
            <a:r>
              <a:rPr lang="en-US" sz="24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Mùa xuân đến </a:t>
            </a:r>
            <a:r>
              <a:rPr lang="en-US" sz="24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SGK Tiếng Việt trang 177, làm </a:t>
            </a:r>
          </a:p>
          <a:p>
            <a:pPr>
              <a:lnSpc>
                <a:spcPct val="120000"/>
              </a:lnSpc>
            </a:pPr>
            <a:r>
              <a:rPr lang="en-US" sz="24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5,6 vào vở ô li Tập viết.</a:t>
            </a:r>
            <a:endParaRPr lang="en-US" sz="2400" b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sz="24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</a:t>
            </a:r>
            <a:r>
              <a:rPr lang="en-US" sz="24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viết </a:t>
            </a:r>
            <a:r>
              <a:rPr lang="en-US" sz="24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Vở thực hành luyện viết chữ đẹp</a:t>
            </a:r>
            <a:r>
              <a:rPr lang="en-US" sz="24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trang 3,4 </a:t>
            </a:r>
            <a:r>
              <a:rPr lang="en-US" sz="24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NỘP QUA AZOTA</a:t>
            </a:r>
            <a:endParaRPr lang="en-US" sz="24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sz="24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4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ài </a:t>
            </a:r>
            <a:r>
              <a:rPr lang="en-US" sz="24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82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SGK </a:t>
            </a:r>
            <a:r>
              <a:rPr lang="en-US" sz="240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endParaRPr lang="en-US" sz="240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sz="24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Xem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83</a:t>
            </a: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文本框 62">
            <a:extLst>
              <a:ext uri="{FF2B5EF4-FFF2-40B4-BE49-F238E27FC236}">
                <a16:creationId xmlns:a16="http://schemas.microsoft.com/office/drawing/2014/main" id="{D9BFC997-D519-418C-A2CF-35A318853CAD}"/>
              </a:ext>
            </a:extLst>
          </p:cNvPr>
          <p:cNvSpPr txBox="1"/>
          <p:nvPr/>
        </p:nvSpPr>
        <p:spPr bwMode="auto">
          <a:xfrm>
            <a:off x="825899" y="234593"/>
            <a:ext cx="577215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endParaRPr lang="en-US" altLang="zh-CN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vo" pitchFamily="18" charset="0"/>
              <a:cs typeface="Arial" pitchFamily="34" charset="0"/>
            </a:endParaRPr>
          </a:p>
          <a:p>
            <a:pPr algn="ctr">
              <a:defRPr/>
            </a:pPr>
            <a:r>
              <a:rPr lang="en-US" altLang="zh-CN" sz="2400" b="1" err="1">
                <a:solidFill>
                  <a:srgbClr val="C00000"/>
                </a:solidFill>
                <a:latin typeface="HP001 4H" panose="020B0603050302020204" pitchFamily="34" charset="-127"/>
                <a:ea typeface="HP001 4H" panose="020B0603050302020204" pitchFamily="34" charset="-127"/>
                <a:cs typeface="Times New Roman" panose="02020603050405020304" pitchFamily="18" charset="0"/>
              </a:rPr>
              <a:t>Thứ</a:t>
            </a:r>
            <a:r>
              <a:rPr lang="en-US" altLang="zh-CN" sz="2400" b="1">
                <a:solidFill>
                  <a:srgbClr val="C00000"/>
                </a:solidFill>
                <a:latin typeface="HP001 4H" panose="020B0603050302020204" pitchFamily="34" charset="-127"/>
                <a:ea typeface="HP001 4H" panose="020B0603050302020204" pitchFamily="34" charset="-127"/>
                <a:cs typeface="Times New Roman" panose="02020603050405020304" pitchFamily="18" charset="0"/>
              </a:rPr>
              <a:t> </a:t>
            </a:r>
            <a:r>
              <a:rPr lang="en-US" altLang="zh-CN" sz="2400" b="1" smtClean="0">
                <a:solidFill>
                  <a:srgbClr val="C00000"/>
                </a:solidFill>
                <a:latin typeface="HP001 4H" panose="020B0603050302020204" pitchFamily="34" charset="-127"/>
                <a:ea typeface="HP001 4H" panose="020B0603050302020204" pitchFamily="34" charset="-127"/>
                <a:cs typeface="Times New Roman" panose="02020603050405020304" pitchFamily="18" charset="0"/>
              </a:rPr>
              <a:t>ba, </a:t>
            </a:r>
            <a:r>
              <a:rPr lang="en-US" altLang="zh-CN" sz="2400" b="1" err="1">
                <a:solidFill>
                  <a:srgbClr val="C00000"/>
                </a:solidFill>
                <a:latin typeface="HP001 4H" panose="020B0603050302020204" pitchFamily="34" charset="-127"/>
                <a:ea typeface="HP001 4H" panose="020B0603050302020204" pitchFamily="34" charset="-127"/>
                <a:cs typeface="Times New Roman" panose="02020603050405020304" pitchFamily="18" charset="0"/>
              </a:rPr>
              <a:t>ngày</a:t>
            </a:r>
            <a:r>
              <a:rPr lang="en-US" altLang="zh-CN" sz="2400" b="1">
                <a:solidFill>
                  <a:srgbClr val="C00000"/>
                </a:solidFill>
                <a:latin typeface="HP001 4H" panose="020B0603050302020204" pitchFamily="34" charset="-127"/>
                <a:ea typeface="HP001 4H" panose="020B0603050302020204" pitchFamily="34" charset="-127"/>
                <a:cs typeface="Times New Roman" panose="02020603050405020304" pitchFamily="18" charset="0"/>
              </a:rPr>
              <a:t> </a:t>
            </a:r>
            <a:r>
              <a:rPr lang="en-US" altLang="zh-CN" sz="2400" b="1" smtClean="0">
                <a:solidFill>
                  <a:srgbClr val="C00000"/>
                </a:solidFill>
                <a:latin typeface="HP001 4H" panose="020B0603050302020204" pitchFamily="34" charset="-127"/>
                <a:ea typeface="HP001 4H" panose="020B0603050302020204" pitchFamily="34" charset="-127"/>
                <a:cs typeface="Times New Roman" panose="02020603050405020304" pitchFamily="18" charset="0"/>
              </a:rPr>
              <a:t>11 </a:t>
            </a:r>
            <a:r>
              <a:rPr lang="en-US" altLang="zh-CN" sz="2400" b="1" err="1">
                <a:solidFill>
                  <a:srgbClr val="C00000"/>
                </a:solidFill>
                <a:latin typeface="HP001 4H" panose="020B0603050302020204" pitchFamily="34" charset="-127"/>
                <a:ea typeface="HP001 4H" panose="020B0603050302020204" pitchFamily="34" charset="-127"/>
                <a:cs typeface="Times New Roman" panose="02020603050405020304" pitchFamily="18" charset="0"/>
              </a:rPr>
              <a:t>tháng</a:t>
            </a:r>
            <a:r>
              <a:rPr lang="en-US" altLang="zh-CN" sz="2400" b="1">
                <a:solidFill>
                  <a:srgbClr val="C00000"/>
                </a:solidFill>
                <a:latin typeface="HP001 4H" panose="020B0603050302020204" pitchFamily="34" charset="-127"/>
                <a:ea typeface="HP001 4H" panose="020B0603050302020204" pitchFamily="34" charset="-127"/>
                <a:cs typeface="Times New Roman" panose="02020603050405020304" pitchFamily="18" charset="0"/>
              </a:rPr>
              <a:t> </a:t>
            </a:r>
            <a:r>
              <a:rPr lang="en-US" altLang="zh-CN" sz="2400" b="1" smtClean="0">
                <a:solidFill>
                  <a:srgbClr val="C00000"/>
                </a:solidFill>
                <a:latin typeface="HP001 4H" panose="020B0603050302020204" pitchFamily="34" charset="-127"/>
                <a:ea typeface="HP001 4H" panose="020B0603050302020204" pitchFamily="34" charset="-127"/>
                <a:cs typeface="Times New Roman" panose="02020603050405020304" pitchFamily="18" charset="0"/>
              </a:rPr>
              <a:t>1 </a:t>
            </a:r>
            <a:r>
              <a:rPr lang="en-US" altLang="zh-CN" sz="2400" b="1" err="1">
                <a:solidFill>
                  <a:srgbClr val="C00000"/>
                </a:solidFill>
                <a:latin typeface="HP001 4H" panose="020B0603050302020204" pitchFamily="34" charset="-127"/>
                <a:ea typeface="HP001 4H" panose="020B0603050302020204" pitchFamily="34" charset="-127"/>
                <a:cs typeface="Times New Roman" panose="02020603050405020304" pitchFamily="18" charset="0"/>
              </a:rPr>
              <a:t>năm</a:t>
            </a:r>
            <a:r>
              <a:rPr lang="en-US" altLang="zh-CN" sz="2400" b="1">
                <a:solidFill>
                  <a:srgbClr val="C00000"/>
                </a:solidFill>
                <a:latin typeface="HP001 4H" panose="020B0603050302020204" pitchFamily="34" charset="-127"/>
                <a:ea typeface="HP001 4H" panose="020B0603050302020204" pitchFamily="34" charset="-127"/>
                <a:cs typeface="Times New Roman" panose="02020603050405020304" pitchFamily="18" charset="0"/>
              </a:rPr>
              <a:t> </a:t>
            </a:r>
            <a:r>
              <a:rPr lang="en-US" altLang="zh-CN" sz="2400" b="1" smtClean="0">
                <a:solidFill>
                  <a:srgbClr val="C00000"/>
                </a:solidFill>
                <a:latin typeface="HP001 4H" panose="020B0603050302020204" pitchFamily="34" charset="-127"/>
                <a:ea typeface="HP001 4H" panose="020B0603050302020204" pitchFamily="34" charset="-127"/>
                <a:cs typeface="Times New Roman" panose="02020603050405020304" pitchFamily="18" charset="0"/>
              </a:rPr>
              <a:t>2022</a:t>
            </a:r>
            <a:endParaRPr lang="zh-CN" altLang="en-US" sz="2400" b="1" dirty="0">
              <a:solidFill>
                <a:srgbClr val="C00000"/>
              </a:solidFill>
              <a:latin typeface="HP001 4H" panose="020B0603050302020204" pitchFamily="34" charset="-127"/>
              <a:ea typeface="HP001 4H" panose="020B0603050302020204" pitchFamily="34" charset="-127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3307" y="1053267"/>
            <a:ext cx="5690789" cy="8863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4181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en-US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defTabSz="124181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en-US" sz="240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 </a:t>
            </a:r>
            <a:r>
              <a:rPr lang="en-US" sz="240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(Trang 110, 111)</a:t>
            </a:r>
            <a:endParaRPr lang="en-US" sz="2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62200" y="121716"/>
            <a:ext cx="30605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DẶN DÒ</a:t>
            </a:r>
          </a:p>
        </p:txBody>
      </p:sp>
    </p:spTree>
    <p:extLst>
      <p:ext uri="{BB962C8B-B14F-4D97-AF65-F5344CB8AC3E}">
        <p14:creationId xmlns:p14="http://schemas.microsoft.com/office/powerpoint/2010/main" val="178218183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-5934"/>
            <a:ext cx="9143999" cy="1514168"/>
          </a:xfrm>
          <a:solidFill>
            <a:srgbClr val="FF0066"/>
          </a:solidFill>
        </p:spPr>
        <p:txBody>
          <a:bodyPr>
            <a:normAutofit/>
          </a:bodyPr>
          <a:lstStyle/>
          <a:p>
            <a:pPr algn="l"/>
            <a:r>
              <a:rPr lang="en-US" sz="5000" b="1" dirty="0" smtClean="0">
                <a:solidFill>
                  <a:schemeClr val="bg1"/>
                </a:solidFill>
                <a:latin typeface="VNI-Avo" pitchFamily="2" charset="0"/>
              </a:rPr>
              <a:t>			  </a:t>
            </a:r>
            <a:r>
              <a:rPr lang="en-US" sz="5000" b="1" dirty="0">
                <a:solidFill>
                  <a:schemeClr val="bg1"/>
                </a:solidFill>
                <a:latin typeface=".VnCooperH" pitchFamily="34" charset="0"/>
              </a:rPr>
              <a:t>¤N </a:t>
            </a:r>
            <a:r>
              <a:rPr lang="en-US" sz="5000" b="1" dirty="0" err="1">
                <a:solidFill>
                  <a:schemeClr val="bg1"/>
                </a:solidFill>
                <a:latin typeface=".VnCooperH" pitchFamily="34" charset="0"/>
              </a:rPr>
              <a:t>TËP</a:t>
            </a:r>
            <a:endParaRPr lang="vi-VN" sz="60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" y="0"/>
            <a:ext cx="159851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err="1">
                <a:solidFill>
                  <a:schemeClr val="bg1"/>
                </a:solidFill>
                <a:latin typeface=".VnCooper" pitchFamily="34" charset="0"/>
              </a:rPr>
              <a:t>Bµi</a:t>
            </a:r>
            <a:r>
              <a:rPr lang="en-US" sz="5400" b="1" dirty="0">
                <a:solidFill>
                  <a:schemeClr val="bg1"/>
                </a:solidFill>
                <a:latin typeface=".VnCooper" pitchFamily="34" charset="0"/>
              </a:rPr>
              <a:t> </a:t>
            </a:r>
            <a:endParaRPr lang="vi-VN" sz="5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02661">
            <a:off x="612335" y="263482"/>
            <a:ext cx="2524961" cy="193675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369621" y="774288"/>
            <a:ext cx="992579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dirty="0" smtClean="0">
                <a:solidFill>
                  <a:srgbClr val="FF0000"/>
                </a:solidFill>
                <a:latin typeface=".VnCooper" pitchFamily="34" charset="0"/>
              </a:rPr>
              <a:t>82</a:t>
            </a:r>
            <a:endParaRPr lang="vi-VN" sz="5000" dirty="0">
              <a:solidFill>
                <a:srgbClr val="FF0000"/>
              </a:solidFill>
            </a:endParaRPr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1447800" y="3276600"/>
            <a:ext cx="6400800" cy="1752600"/>
          </a:xfrm>
        </p:spPr>
        <p:txBody>
          <a:bodyPr>
            <a:noAutofit/>
          </a:bodyPr>
          <a:lstStyle/>
          <a:p>
            <a:r>
              <a:rPr lang="en-US" sz="13800" dirty="0" err="1" smtClean="0">
                <a:solidFill>
                  <a:srgbClr val="FF0000"/>
                </a:solidFill>
                <a:latin typeface="HP-087" pitchFamily="34" charset="0"/>
              </a:rPr>
              <a:t>TIẾT</a:t>
            </a:r>
            <a:r>
              <a:rPr lang="en-US" sz="13800" smtClean="0">
                <a:solidFill>
                  <a:srgbClr val="FF0000"/>
                </a:solidFill>
                <a:latin typeface="HP-087" pitchFamily="34" charset="0"/>
              </a:rPr>
              <a:t> 2</a:t>
            </a:r>
            <a:endParaRPr lang="vi-VN" sz="13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02241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28600"/>
            <a:ext cx="7086600" cy="36141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914400" y="435858"/>
            <a:ext cx="1905000" cy="630942"/>
          </a:xfrm>
          <a:prstGeom prst="rect">
            <a:avLst/>
          </a:prstGeom>
          <a:gradFill flip="none" rotWithShape="1">
            <a:gsLst>
              <a:gs pos="0">
                <a:srgbClr val="47CFFF">
                  <a:tint val="66000"/>
                  <a:satMod val="160000"/>
                </a:srgbClr>
              </a:gs>
              <a:gs pos="50000">
                <a:srgbClr val="47CFFF">
                  <a:tint val="44500"/>
                  <a:satMod val="160000"/>
                </a:srgbClr>
              </a:gs>
              <a:gs pos="100000">
                <a:srgbClr val="47CFFF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3500" b="1" dirty="0" err="1" smtClean="0">
                <a:solidFill>
                  <a:srgbClr val="002060"/>
                </a:solidFill>
                <a:latin typeface="VNI-Avo" pitchFamily="2" charset="0"/>
              </a:rPr>
              <a:t>Ñoïc</a:t>
            </a:r>
            <a:endParaRPr lang="vi-VN" sz="3500" b="1" dirty="0">
              <a:solidFill>
                <a:srgbClr val="002060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228600" y="304800"/>
            <a:ext cx="914400" cy="838200"/>
          </a:xfrm>
          <a:prstGeom prst="ellipse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chemeClr val="bg1"/>
                </a:solidFill>
              </a:rPr>
              <a:t>4</a:t>
            </a:r>
            <a:endParaRPr lang="vi-VN" sz="4800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8600" y="3843278"/>
            <a:ext cx="868680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err="1" smtClean="0">
                <a:solidFill>
                  <a:srgbClr val="002060"/>
                </a:solidFill>
                <a:latin typeface="VNI-Avo" pitchFamily="2" charset="0"/>
              </a:rPr>
              <a:t>Muøa</a:t>
            </a:r>
            <a:r>
              <a:rPr lang="en-US" sz="30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VNI-Avo" pitchFamily="2" charset="0"/>
              </a:rPr>
              <a:t>xuaân</a:t>
            </a:r>
            <a:r>
              <a:rPr lang="en-US" sz="30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VNI-Avo" pitchFamily="2" charset="0"/>
              </a:rPr>
              <a:t>ñeán</a:t>
            </a:r>
            <a:endParaRPr lang="en-US" sz="3000" b="1" dirty="0" smtClean="0">
              <a:solidFill>
                <a:srgbClr val="002060"/>
              </a:solidFill>
              <a:latin typeface="VNI-Avo" pitchFamily="2" charset="0"/>
            </a:endParaRPr>
          </a:p>
          <a:p>
            <a:pPr algn="just"/>
            <a:r>
              <a:rPr lang="en-US" sz="25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b="1" dirty="0" smtClean="0">
                <a:solidFill>
                  <a:srgbClr val="002060"/>
                </a:solidFill>
                <a:latin typeface="VNI-Avo" pitchFamily="2" charset="0"/>
              </a:rPr>
              <a:t>       </a:t>
            </a:r>
            <a:r>
              <a:rPr lang="en-US" sz="2500" b="1" dirty="0" err="1" smtClean="0">
                <a:solidFill>
                  <a:srgbClr val="002060"/>
                </a:solidFill>
                <a:latin typeface="VNI-Avo" pitchFamily="2" charset="0"/>
              </a:rPr>
              <a:t>Baàu</a:t>
            </a:r>
            <a:r>
              <a:rPr lang="en-US" sz="25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VNI-Avo" pitchFamily="2" charset="0"/>
              </a:rPr>
              <a:t>trôøi</a:t>
            </a:r>
            <a:r>
              <a:rPr lang="en-US" sz="25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VNI-Avo" pitchFamily="2" charset="0"/>
              </a:rPr>
              <a:t>ngaøy</a:t>
            </a:r>
            <a:r>
              <a:rPr lang="en-US" sz="25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VNI-Avo" pitchFamily="2" charset="0"/>
              </a:rPr>
              <a:t>moät</a:t>
            </a:r>
            <a:r>
              <a:rPr lang="en-US" sz="25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VNI-Avo" pitchFamily="2" charset="0"/>
              </a:rPr>
              <a:t>theâm</a:t>
            </a:r>
            <a:r>
              <a:rPr lang="en-US" sz="25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VNI-Avo" pitchFamily="2" charset="0"/>
              </a:rPr>
              <a:t>xanh</a:t>
            </a:r>
            <a:r>
              <a:rPr lang="en-US" sz="2500" b="1" dirty="0" smtClean="0">
                <a:solidFill>
                  <a:srgbClr val="002060"/>
                </a:solidFill>
                <a:latin typeface="VNI-Avo" pitchFamily="2" charset="0"/>
              </a:rPr>
              <a:t>. </a:t>
            </a:r>
            <a:r>
              <a:rPr lang="en-US" sz="2500" b="1" dirty="0" err="1" smtClean="0">
                <a:solidFill>
                  <a:srgbClr val="002060"/>
                </a:solidFill>
                <a:latin typeface="VNI-Avo" pitchFamily="2" charset="0"/>
              </a:rPr>
              <a:t>Naéng</a:t>
            </a:r>
            <a:r>
              <a:rPr lang="en-US" sz="25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VNI-Avo" pitchFamily="2" charset="0"/>
              </a:rPr>
              <a:t>vaøng</a:t>
            </a:r>
            <a:r>
              <a:rPr lang="en-US" sz="25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VNI-Avo" pitchFamily="2" charset="0"/>
              </a:rPr>
              <a:t>ngaøy</a:t>
            </a:r>
            <a:r>
              <a:rPr lang="en-US" sz="25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VNI-Avo" pitchFamily="2" charset="0"/>
              </a:rPr>
              <a:t>caøng</a:t>
            </a:r>
            <a:r>
              <a:rPr lang="en-US" sz="25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VNI-Avo" pitchFamily="2" charset="0"/>
              </a:rPr>
              <a:t>röïc</a:t>
            </a:r>
            <a:r>
              <a:rPr lang="en-US" sz="25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VNI-Avo" pitchFamily="2" charset="0"/>
              </a:rPr>
              <a:t>rôõ</a:t>
            </a:r>
            <a:r>
              <a:rPr lang="en-US" sz="2500" b="1" dirty="0" smtClean="0">
                <a:solidFill>
                  <a:srgbClr val="002060"/>
                </a:solidFill>
                <a:latin typeface="VNI-Avo" pitchFamily="2" charset="0"/>
              </a:rPr>
              <a:t>. </a:t>
            </a:r>
            <a:r>
              <a:rPr lang="en-US" sz="2500" b="1" dirty="0" err="1" smtClean="0">
                <a:solidFill>
                  <a:srgbClr val="002060"/>
                </a:solidFill>
                <a:latin typeface="VNI-Avo" pitchFamily="2" charset="0"/>
              </a:rPr>
              <a:t>Vöôøn</a:t>
            </a:r>
            <a:r>
              <a:rPr lang="en-US" sz="25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VNI-Avo" pitchFamily="2" charset="0"/>
              </a:rPr>
              <a:t>caây</a:t>
            </a:r>
            <a:r>
              <a:rPr lang="en-US" sz="25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VNI-Avo" pitchFamily="2" charset="0"/>
              </a:rPr>
              <a:t>laïi</a:t>
            </a:r>
            <a:r>
              <a:rPr lang="en-US" sz="25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VNI-Avo" pitchFamily="2" charset="0"/>
              </a:rPr>
              <a:t>ñaâm</a:t>
            </a:r>
            <a:r>
              <a:rPr lang="en-US" sz="25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VNI-Avo" pitchFamily="2" charset="0"/>
              </a:rPr>
              <a:t>choài</a:t>
            </a:r>
            <a:r>
              <a:rPr lang="en-US" sz="25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VNI-Avo" pitchFamily="2" charset="0"/>
              </a:rPr>
              <a:t>naûy</a:t>
            </a:r>
            <a:r>
              <a:rPr lang="en-US" sz="25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VNI-Avo" pitchFamily="2" charset="0"/>
              </a:rPr>
              <a:t>loäc</a:t>
            </a:r>
            <a:r>
              <a:rPr lang="en-US" sz="2500" b="1" dirty="0" smtClean="0">
                <a:solidFill>
                  <a:srgbClr val="002060"/>
                </a:solidFill>
                <a:latin typeface="VNI-Avo" pitchFamily="2" charset="0"/>
              </a:rPr>
              <a:t>. </a:t>
            </a:r>
            <a:r>
              <a:rPr lang="en-US" sz="2500" b="1" dirty="0" err="1" smtClean="0">
                <a:solidFill>
                  <a:srgbClr val="002060"/>
                </a:solidFill>
                <a:latin typeface="VNI-Avo" pitchFamily="2" charset="0"/>
              </a:rPr>
              <a:t>Roài</a:t>
            </a:r>
            <a:r>
              <a:rPr lang="en-US" sz="25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VNI-Avo" pitchFamily="2" charset="0"/>
              </a:rPr>
              <a:t>vöôøn</a:t>
            </a:r>
            <a:r>
              <a:rPr lang="en-US" sz="25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VNI-Avo" pitchFamily="2" charset="0"/>
              </a:rPr>
              <a:t>caây</a:t>
            </a:r>
            <a:r>
              <a:rPr lang="en-US" sz="25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VNI-Avo" pitchFamily="2" charset="0"/>
              </a:rPr>
              <a:t>ra</a:t>
            </a:r>
            <a:r>
              <a:rPr lang="en-US" sz="25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VNI-Avo" pitchFamily="2" charset="0"/>
              </a:rPr>
              <a:t>hoa</a:t>
            </a:r>
            <a:r>
              <a:rPr lang="en-US" sz="2500" b="1" dirty="0" smtClean="0">
                <a:solidFill>
                  <a:srgbClr val="002060"/>
                </a:solidFill>
                <a:latin typeface="VNI-Avo" pitchFamily="2" charset="0"/>
              </a:rPr>
              <a:t>. </a:t>
            </a:r>
            <a:r>
              <a:rPr lang="en-US" sz="2500" b="1" dirty="0" err="1" smtClean="0">
                <a:solidFill>
                  <a:srgbClr val="002060"/>
                </a:solidFill>
                <a:latin typeface="VNI-Avo" pitchFamily="2" charset="0"/>
              </a:rPr>
              <a:t>Hoa</a:t>
            </a:r>
            <a:r>
              <a:rPr lang="en-US" sz="25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VNI-Avo" pitchFamily="2" charset="0"/>
              </a:rPr>
              <a:t>böôûi</a:t>
            </a:r>
            <a:r>
              <a:rPr lang="en-US" sz="25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VNI-Avo" pitchFamily="2" charset="0"/>
              </a:rPr>
              <a:t>noàng</a:t>
            </a:r>
            <a:r>
              <a:rPr lang="en-US" sz="25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VNI-Avo" pitchFamily="2" charset="0"/>
              </a:rPr>
              <a:t>naøn</a:t>
            </a:r>
            <a:r>
              <a:rPr lang="en-US" sz="2500" b="1" dirty="0" smtClean="0">
                <a:solidFill>
                  <a:srgbClr val="002060"/>
                </a:solidFill>
                <a:latin typeface="VNI-Avo" pitchFamily="2" charset="0"/>
              </a:rPr>
              <a:t>. </a:t>
            </a:r>
            <a:r>
              <a:rPr lang="en-US" sz="2500" b="1" dirty="0" err="1" smtClean="0">
                <a:solidFill>
                  <a:srgbClr val="002060"/>
                </a:solidFill>
                <a:latin typeface="VNI-Avo" pitchFamily="2" charset="0"/>
              </a:rPr>
              <a:t>Hoa</a:t>
            </a:r>
            <a:r>
              <a:rPr lang="en-US" sz="25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VNI-Avo" pitchFamily="2" charset="0"/>
              </a:rPr>
              <a:t>nhaõn</a:t>
            </a:r>
            <a:r>
              <a:rPr lang="en-US" sz="25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VNI-Avo" pitchFamily="2" charset="0"/>
              </a:rPr>
              <a:t>ngoït</a:t>
            </a:r>
            <a:r>
              <a:rPr lang="en-US" sz="2500" b="1" dirty="0" smtClean="0">
                <a:solidFill>
                  <a:srgbClr val="002060"/>
                </a:solidFill>
                <a:latin typeface="VNI-Avo" pitchFamily="2" charset="0"/>
              </a:rPr>
              <a:t>. </a:t>
            </a:r>
            <a:r>
              <a:rPr lang="en-US" sz="2500" b="1" dirty="0" err="1" smtClean="0">
                <a:solidFill>
                  <a:srgbClr val="002060"/>
                </a:solidFill>
                <a:latin typeface="VNI-Avo" pitchFamily="2" charset="0"/>
              </a:rPr>
              <a:t>Hoa</a:t>
            </a:r>
            <a:r>
              <a:rPr lang="en-US" sz="25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VNI-Avo" pitchFamily="2" charset="0"/>
              </a:rPr>
              <a:t>cau</a:t>
            </a:r>
            <a:r>
              <a:rPr lang="en-US" sz="25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VNI-Avo" pitchFamily="2" charset="0"/>
              </a:rPr>
              <a:t>thôm</a:t>
            </a:r>
            <a:r>
              <a:rPr lang="en-US" sz="25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VNI-Avo" pitchFamily="2" charset="0"/>
              </a:rPr>
              <a:t>dòu</a:t>
            </a:r>
            <a:r>
              <a:rPr lang="en-US" sz="2500" b="1" dirty="0" smtClean="0">
                <a:solidFill>
                  <a:srgbClr val="002060"/>
                </a:solidFill>
                <a:latin typeface="VNI-Avo" pitchFamily="2" charset="0"/>
              </a:rPr>
              <a:t>. </a:t>
            </a:r>
            <a:r>
              <a:rPr lang="en-US" sz="2500" b="1" dirty="0" err="1" smtClean="0">
                <a:solidFill>
                  <a:srgbClr val="002060"/>
                </a:solidFill>
                <a:latin typeface="VNI-Avo" pitchFamily="2" charset="0"/>
              </a:rPr>
              <a:t>Vöôøn</a:t>
            </a:r>
            <a:r>
              <a:rPr lang="en-US" sz="25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VNI-Avo" pitchFamily="2" charset="0"/>
              </a:rPr>
              <a:t>caây</a:t>
            </a:r>
            <a:r>
              <a:rPr lang="en-US" sz="25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VNI-Avo" pitchFamily="2" charset="0"/>
              </a:rPr>
              <a:t>laïi</a:t>
            </a:r>
            <a:r>
              <a:rPr lang="en-US" sz="25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VNI-Avo" pitchFamily="2" charset="0"/>
              </a:rPr>
              <a:t>roän</a:t>
            </a:r>
            <a:r>
              <a:rPr lang="en-US" sz="25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VNI-Avo" pitchFamily="2" charset="0"/>
              </a:rPr>
              <a:t>raõ</a:t>
            </a:r>
            <a:r>
              <a:rPr lang="en-US" sz="25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VNI-Avo" pitchFamily="2" charset="0"/>
              </a:rPr>
              <a:t>tieáng</a:t>
            </a:r>
            <a:r>
              <a:rPr lang="en-US" sz="25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VNI-Avo" pitchFamily="2" charset="0"/>
              </a:rPr>
              <a:t>chim</a:t>
            </a:r>
            <a:r>
              <a:rPr lang="en-US" sz="2500" b="1" dirty="0" smtClean="0">
                <a:solidFill>
                  <a:srgbClr val="002060"/>
                </a:solidFill>
                <a:latin typeface="VNI-Avo" pitchFamily="2" charset="0"/>
              </a:rPr>
              <a:t>. </a:t>
            </a:r>
            <a:r>
              <a:rPr lang="en-US" sz="2500" b="1" dirty="0" err="1" smtClean="0">
                <a:solidFill>
                  <a:srgbClr val="002060"/>
                </a:solidFill>
                <a:latin typeface="VNI-Avo" pitchFamily="2" charset="0"/>
              </a:rPr>
              <a:t>Nhöõng</a:t>
            </a:r>
            <a:r>
              <a:rPr lang="en-US" sz="25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VNI-Avo" pitchFamily="2" charset="0"/>
              </a:rPr>
              <a:t>anh</a:t>
            </a:r>
            <a:r>
              <a:rPr lang="en-US" sz="25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VNI-Avo" pitchFamily="2" charset="0"/>
              </a:rPr>
              <a:t>chích</a:t>
            </a:r>
            <a:r>
              <a:rPr lang="en-US" sz="25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VNI-Avo" pitchFamily="2" charset="0"/>
              </a:rPr>
              <a:t>choeø</a:t>
            </a:r>
            <a:r>
              <a:rPr lang="en-US" sz="25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VNI-Avo" pitchFamily="2" charset="0"/>
              </a:rPr>
              <a:t>nhanh</a:t>
            </a:r>
            <a:r>
              <a:rPr lang="en-US" sz="25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VNI-Avo" pitchFamily="2" charset="0"/>
              </a:rPr>
              <a:t>nhaûu</a:t>
            </a:r>
            <a:r>
              <a:rPr lang="en-US" sz="2500" b="1" smtClean="0">
                <a:solidFill>
                  <a:srgbClr val="002060"/>
                </a:solidFill>
                <a:latin typeface="VNI-Avo" pitchFamily="2" charset="0"/>
              </a:rPr>
              <a:t>.     Nhöõng </a:t>
            </a:r>
            <a:r>
              <a:rPr lang="en-US" sz="2500" b="1" dirty="0" err="1" smtClean="0">
                <a:solidFill>
                  <a:srgbClr val="002060"/>
                </a:solidFill>
                <a:latin typeface="VNI-Avo" pitchFamily="2" charset="0"/>
              </a:rPr>
              <a:t>chuù</a:t>
            </a:r>
            <a:r>
              <a:rPr lang="en-US" sz="25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VNI-Avo" pitchFamily="2" charset="0"/>
              </a:rPr>
              <a:t>khöôùu</a:t>
            </a:r>
            <a:r>
              <a:rPr lang="en-US" sz="25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VNI-Avo" pitchFamily="2" charset="0"/>
              </a:rPr>
              <a:t>laém</a:t>
            </a:r>
            <a:r>
              <a:rPr lang="en-US" sz="25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VNI-Avo" pitchFamily="2" charset="0"/>
              </a:rPr>
              <a:t>ñieàu</a:t>
            </a:r>
            <a:r>
              <a:rPr lang="en-US" sz="2500" b="1" smtClean="0">
                <a:solidFill>
                  <a:srgbClr val="002060"/>
                </a:solidFill>
                <a:latin typeface="VNI-Avo" pitchFamily="2" charset="0"/>
              </a:rPr>
              <a:t>.      Nhöõng </a:t>
            </a:r>
            <a:r>
              <a:rPr lang="en-US" sz="2500" b="1" dirty="0" err="1" smtClean="0">
                <a:solidFill>
                  <a:srgbClr val="002060"/>
                </a:solidFill>
                <a:latin typeface="VNI-Avo" pitchFamily="2" charset="0"/>
              </a:rPr>
              <a:t>baùc</a:t>
            </a:r>
            <a:r>
              <a:rPr lang="en-US" sz="2500" b="1" dirty="0" smtClean="0">
                <a:solidFill>
                  <a:srgbClr val="002060"/>
                </a:solidFill>
                <a:latin typeface="VNI-Avo" pitchFamily="2" charset="0"/>
              </a:rPr>
              <a:t> cu </a:t>
            </a:r>
            <a:r>
              <a:rPr lang="en-US" sz="2500" b="1" dirty="0" err="1" smtClean="0">
                <a:solidFill>
                  <a:srgbClr val="002060"/>
                </a:solidFill>
                <a:latin typeface="VNI-Avo" pitchFamily="2" charset="0"/>
              </a:rPr>
              <a:t>gaùy</a:t>
            </a:r>
            <a:r>
              <a:rPr lang="en-US" sz="25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VNI-Avo" pitchFamily="2" charset="0"/>
              </a:rPr>
              <a:t>traàm</a:t>
            </a:r>
            <a:r>
              <a:rPr lang="en-US" sz="25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VNI-Avo" pitchFamily="2" charset="0"/>
              </a:rPr>
              <a:t>ngaâm</a:t>
            </a:r>
            <a:r>
              <a:rPr lang="en-US" sz="2500" b="1" dirty="0" smtClean="0">
                <a:solidFill>
                  <a:srgbClr val="002060"/>
                </a:solidFill>
                <a:latin typeface="VNI-Avo" pitchFamily="2" charset="0"/>
              </a:rPr>
              <a:t>.</a:t>
            </a:r>
          </a:p>
        </p:txBody>
      </p:sp>
      <p:sp>
        <p:nvSpPr>
          <p:cNvPr id="2" name="Oval 1"/>
          <p:cNvSpPr/>
          <p:nvPr/>
        </p:nvSpPr>
        <p:spPr bwMode="auto">
          <a:xfrm>
            <a:off x="800100" y="4191000"/>
            <a:ext cx="228600" cy="3048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</a:rPr>
              <a:t>1</a:t>
            </a:r>
          </a:p>
        </p:txBody>
      </p:sp>
      <p:sp>
        <p:nvSpPr>
          <p:cNvPr id="9" name="Oval 8"/>
          <p:cNvSpPr/>
          <p:nvPr/>
        </p:nvSpPr>
        <p:spPr bwMode="auto">
          <a:xfrm>
            <a:off x="5791200" y="4191000"/>
            <a:ext cx="228600" cy="3048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</a:rPr>
              <a:t>2</a:t>
            </a:r>
          </a:p>
        </p:txBody>
      </p:sp>
      <p:sp>
        <p:nvSpPr>
          <p:cNvPr id="10" name="Oval 9"/>
          <p:cNvSpPr/>
          <p:nvPr/>
        </p:nvSpPr>
        <p:spPr bwMode="auto">
          <a:xfrm>
            <a:off x="2133600" y="4648200"/>
            <a:ext cx="228600" cy="3048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</a:rPr>
              <a:t>3</a:t>
            </a:r>
          </a:p>
        </p:txBody>
      </p:sp>
      <p:sp>
        <p:nvSpPr>
          <p:cNvPr id="11" name="Oval 10"/>
          <p:cNvSpPr/>
          <p:nvPr/>
        </p:nvSpPr>
        <p:spPr bwMode="auto">
          <a:xfrm>
            <a:off x="7239000" y="4648200"/>
            <a:ext cx="228600" cy="3048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</a:rPr>
              <a:t>4</a:t>
            </a:r>
          </a:p>
        </p:txBody>
      </p:sp>
      <p:sp>
        <p:nvSpPr>
          <p:cNvPr id="12" name="Oval 11"/>
          <p:cNvSpPr/>
          <p:nvPr/>
        </p:nvSpPr>
        <p:spPr bwMode="auto">
          <a:xfrm>
            <a:off x="2060864" y="4994565"/>
            <a:ext cx="228600" cy="3048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>
                <a:solidFill>
                  <a:srgbClr val="FF0000"/>
                </a:solidFill>
                <a:latin typeface="Arial" charset="0"/>
              </a:rPr>
              <a:t>5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5373832" y="4969639"/>
            <a:ext cx="228600" cy="3048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mtClean="0">
                <a:solidFill>
                  <a:srgbClr val="FF0000"/>
                </a:solidFill>
                <a:latin typeface="Arial" charset="0"/>
              </a:rPr>
              <a:t>6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  <p:sp>
        <p:nvSpPr>
          <p:cNvPr id="14" name="Oval 13"/>
          <p:cNvSpPr/>
          <p:nvPr/>
        </p:nvSpPr>
        <p:spPr bwMode="auto">
          <a:xfrm>
            <a:off x="8001000" y="5020914"/>
            <a:ext cx="228600" cy="3048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mtClean="0">
                <a:solidFill>
                  <a:srgbClr val="FF0000"/>
                </a:solidFill>
                <a:latin typeface="Arial" charset="0"/>
              </a:rPr>
              <a:t>7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  <p:sp>
        <p:nvSpPr>
          <p:cNvPr id="15" name="Oval 14"/>
          <p:cNvSpPr/>
          <p:nvPr/>
        </p:nvSpPr>
        <p:spPr bwMode="auto">
          <a:xfrm>
            <a:off x="2438400" y="5410200"/>
            <a:ext cx="228600" cy="3048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mtClean="0">
                <a:solidFill>
                  <a:srgbClr val="FF0000"/>
                </a:solidFill>
                <a:latin typeface="Arial" charset="0"/>
              </a:rPr>
              <a:t>8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  <p:sp>
        <p:nvSpPr>
          <p:cNvPr id="16" name="Oval 15"/>
          <p:cNvSpPr/>
          <p:nvPr/>
        </p:nvSpPr>
        <p:spPr bwMode="auto">
          <a:xfrm>
            <a:off x="7516091" y="5388059"/>
            <a:ext cx="228600" cy="3048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mtClean="0">
                <a:solidFill>
                  <a:srgbClr val="FF0000"/>
                </a:solidFill>
                <a:latin typeface="Arial" charset="0"/>
              </a:rPr>
              <a:t>9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  <p:sp>
        <p:nvSpPr>
          <p:cNvPr id="17" name="Oval 16"/>
          <p:cNvSpPr/>
          <p:nvPr/>
        </p:nvSpPr>
        <p:spPr bwMode="auto">
          <a:xfrm>
            <a:off x="4686300" y="5816837"/>
            <a:ext cx="683204" cy="3048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smtClean="0">
                <a:solidFill>
                  <a:srgbClr val="FF0000"/>
                </a:solidFill>
                <a:latin typeface="Arial" charset="0"/>
              </a:rPr>
              <a:t>10</a:t>
            </a:r>
            <a:endParaRPr kumimoji="0" lang="en-US" sz="1600" b="0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  <p:sp>
        <p:nvSpPr>
          <p:cNvPr id="18" name="Oval 17"/>
          <p:cNvSpPr/>
          <p:nvPr/>
        </p:nvSpPr>
        <p:spPr bwMode="auto">
          <a:xfrm>
            <a:off x="980209" y="6188838"/>
            <a:ext cx="683204" cy="3048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smtClean="0">
                <a:solidFill>
                  <a:srgbClr val="FF0000"/>
                </a:solidFill>
                <a:latin typeface="Arial" charset="0"/>
              </a:rPr>
              <a:t>11</a:t>
            </a:r>
            <a:endParaRPr kumimoji="0" lang="en-US" sz="1600" b="0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  <p:cxnSp>
        <p:nvCxnSpPr>
          <p:cNvPr id="4" name="Straight Connector 3"/>
          <p:cNvCxnSpPr/>
          <p:nvPr/>
        </p:nvCxnSpPr>
        <p:spPr bwMode="auto">
          <a:xfrm flipV="1">
            <a:off x="4572000" y="5049985"/>
            <a:ext cx="2667000" cy="2634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" name="Straight Connector 18"/>
          <p:cNvCxnSpPr/>
          <p:nvPr/>
        </p:nvCxnSpPr>
        <p:spPr bwMode="auto">
          <a:xfrm>
            <a:off x="1028700" y="6175409"/>
            <a:ext cx="1714500" cy="1342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" name="Straight Connector 20"/>
          <p:cNvCxnSpPr/>
          <p:nvPr/>
        </p:nvCxnSpPr>
        <p:spPr bwMode="auto">
          <a:xfrm>
            <a:off x="6428509" y="6175409"/>
            <a:ext cx="1714500" cy="1342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custDataLst>
      <p:tags r:id="rId1"/>
    </p:custDataLst>
    <p:extLst>
      <p:ext uri="{BB962C8B-B14F-4D97-AF65-F5344CB8AC3E}">
        <p14:creationId xmlns:p14="http://schemas.microsoft.com/office/powerpoint/2010/main" val="62541261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226208" y="2133600"/>
            <a:ext cx="6938310" cy="123226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Stop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err="1" smtClean="0">
                <a:ln w="11430"/>
                <a:solidFill>
                  <a:srgbClr val="CC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.VnAvant" pitchFamily="34" charset="0"/>
                <a:ea typeface="+mn-ea"/>
                <a:cs typeface="+mn-cs"/>
              </a:rPr>
              <a:t>thư</a:t>
            </a:r>
            <a:r>
              <a:rPr kumimoji="0" lang="en-US" sz="5400" b="1" i="0" u="none" strike="noStrike" kern="1200" cap="none" spc="0" normalizeH="0" baseline="0" noProof="0" dirty="0" smtClean="0">
                <a:ln w="11430"/>
                <a:solidFill>
                  <a:srgbClr val="CC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.VnAvant" pitchFamily="34" charset="0"/>
                <a:ea typeface="+mn-ea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.VnAvant" pitchFamily="34" charset="0"/>
                <a:ea typeface="+mn-ea"/>
                <a:cs typeface="+mn-cs"/>
              </a:rPr>
              <a:t>gi·n</a:t>
            </a:r>
            <a:r>
              <a:rPr kumimoji="0" lang="en-US" sz="5400" b="1" i="0" u="none" strike="noStrike" kern="1200" cap="none" spc="0" normalizeH="0" baseline="0" noProof="0" dirty="0" smtClean="0">
                <a:ln w="11430"/>
                <a:solidFill>
                  <a:srgbClr val="CC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.VnAvant" pitchFamily="34" charset="0"/>
                <a:ea typeface="+mn-ea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 err="1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.VnAvant" pitchFamily="34" charset="0"/>
                <a:ea typeface="+mn-ea"/>
                <a:cs typeface="+mn-cs"/>
              </a:rPr>
              <a:t>nhÐ</a:t>
            </a:r>
            <a:r>
              <a:rPr kumimoji="0" lang="en-US" sz="5400" b="1" i="0" u="none" strike="noStrike" kern="1200" cap="none" spc="0" normalizeH="0" baseline="0" noProof="0" dirty="0" smtClean="0">
                <a:ln w="11430"/>
                <a:solidFill>
                  <a:srgbClr val="CC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.VnAvant" pitchFamily="34" charset="0"/>
                <a:ea typeface="+mn-ea"/>
                <a:cs typeface="+mn-cs"/>
              </a:rPr>
              <a:t>! </a:t>
            </a:r>
            <a:endParaRPr kumimoji="0" lang="en-US" sz="5400" b="1" i="0" u="none" strike="noStrike" kern="1200" cap="none" spc="0" normalizeH="0" baseline="0" noProof="0" dirty="0">
              <a:ln w="11430"/>
              <a:solidFill>
                <a:srgbClr val="CC00CC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.VnAvant" pitchFamily="34" charset="0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81649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rippl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  <p:extLst mod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baby shark rua tay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725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890223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867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  <p:extLst mod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228600" y="152400"/>
            <a:ext cx="914400" cy="838200"/>
          </a:xfrm>
          <a:prstGeom prst="ellipse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chemeClr val="bg1"/>
                </a:solidFill>
              </a:rPr>
              <a:t>5</a:t>
            </a:r>
            <a:endParaRPr lang="vi-VN" sz="48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95400" y="178120"/>
            <a:ext cx="73152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b="1" dirty="0" err="1" smtClean="0">
                <a:solidFill>
                  <a:srgbClr val="0070C0"/>
                </a:solidFill>
                <a:latin typeface="VNI-Avo" pitchFamily="2" charset="0"/>
              </a:rPr>
              <a:t>Tìm</a:t>
            </a:r>
            <a:r>
              <a:rPr lang="en-US" sz="35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500" b="1" dirty="0" err="1" smtClean="0">
                <a:solidFill>
                  <a:srgbClr val="0070C0"/>
                </a:solidFill>
                <a:latin typeface="VNI-Avo" pitchFamily="2" charset="0"/>
              </a:rPr>
              <a:t>trong</a:t>
            </a:r>
            <a:r>
              <a:rPr lang="en-US" sz="35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500" b="1" dirty="0" err="1" smtClean="0">
                <a:solidFill>
                  <a:srgbClr val="0070C0"/>
                </a:solidFill>
                <a:latin typeface="VNI-Avo" pitchFamily="2" charset="0"/>
              </a:rPr>
              <a:t>ñoaïn</a:t>
            </a:r>
            <a:r>
              <a:rPr lang="en-US" sz="35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500" b="1" dirty="0" err="1" smtClean="0">
                <a:solidFill>
                  <a:srgbClr val="0070C0"/>
                </a:solidFill>
                <a:latin typeface="VNI-Avo" pitchFamily="2" charset="0"/>
              </a:rPr>
              <a:t>vaên</a:t>
            </a:r>
            <a:r>
              <a:rPr lang="en-US" sz="35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500" b="1" dirty="0" err="1" smtClean="0">
                <a:solidFill>
                  <a:srgbClr val="0070C0"/>
                </a:solidFill>
                <a:latin typeface="VNI-Avo" pitchFamily="2" charset="0"/>
              </a:rPr>
              <a:t>treân</a:t>
            </a:r>
            <a:r>
              <a:rPr lang="en-US" sz="35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500" b="1" dirty="0" err="1" smtClean="0">
                <a:solidFill>
                  <a:srgbClr val="0070C0"/>
                </a:solidFill>
                <a:latin typeface="VNI-Avo" pitchFamily="2" charset="0"/>
              </a:rPr>
              <a:t>nhöõng</a:t>
            </a:r>
            <a:r>
              <a:rPr lang="en-US" sz="3500" b="1" dirty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500" b="1" dirty="0" err="1" smtClean="0">
                <a:solidFill>
                  <a:srgbClr val="0070C0"/>
                </a:solidFill>
                <a:latin typeface="VNI-Avo" pitchFamily="2" charset="0"/>
              </a:rPr>
              <a:t>tieáng</a:t>
            </a:r>
            <a:r>
              <a:rPr lang="en-US" sz="35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500" b="1" dirty="0" err="1" smtClean="0">
                <a:solidFill>
                  <a:srgbClr val="0070C0"/>
                </a:solidFill>
                <a:latin typeface="VNI-Avo" pitchFamily="2" charset="0"/>
              </a:rPr>
              <a:t>cuøng</a:t>
            </a:r>
            <a:r>
              <a:rPr lang="en-US" sz="35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500" b="1" dirty="0" err="1" smtClean="0">
                <a:solidFill>
                  <a:srgbClr val="0070C0"/>
                </a:solidFill>
                <a:latin typeface="VNI-Avo" pitchFamily="2" charset="0"/>
              </a:rPr>
              <a:t>vaàn</a:t>
            </a:r>
            <a:r>
              <a:rPr lang="en-US" sz="35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500" b="1" dirty="0" err="1" smtClean="0">
                <a:solidFill>
                  <a:srgbClr val="0070C0"/>
                </a:solidFill>
                <a:latin typeface="VNI-Avo" pitchFamily="2" charset="0"/>
              </a:rPr>
              <a:t>vôùi</a:t>
            </a:r>
            <a:r>
              <a:rPr lang="en-US" sz="35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500" b="1" dirty="0" err="1" smtClean="0">
                <a:solidFill>
                  <a:srgbClr val="0070C0"/>
                </a:solidFill>
                <a:latin typeface="VNI-Avo" pitchFamily="2" charset="0"/>
              </a:rPr>
              <a:t>nhau</a:t>
            </a:r>
            <a:r>
              <a:rPr lang="en-US" sz="3500" b="1" dirty="0" smtClean="0">
                <a:solidFill>
                  <a:srgbClr val="0070C0"/>
                </a:solidFill>
                <a:latin typeface="VNI-Avo" pitchFamily="2" charset="0"/>
              </a:rPr>
              <a:t>.</a:t>
            </a:r>
            <a:endParaRPr lang="vi-VN" sz="3500" b="1" dirty="0">
              <a:solidFill>
                <a:srgbClr val="FF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6740" y="4648200"/>
            <a:ext cx="4472575" cy="2209800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 bwMode="auto">
          <a:xfrm>
            <a:off x="1981200" y="1396162"/>
            <a:ext cx="5410200" cy="838200"/>
          </a:xfrm>
          <a:prstGeom prst="roundRect">
            <a:avLst/>
          </a:prstGeom>
          <a:noFill/>
          <a:ln w="28575" cap="flat" cmpd="sng" algn="ctr">
            <a:solidFill>
              <a:srgbClr val="00B0F0"/>
            </a:solidFill>
            <a:prstDash val="sys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0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VNI-Avo" pitchFamily="2" charset="0"/>
              </a:rPr>
              <a:t>Maãu</a:t>
            </a:r>
            <a:r>
              <a:rPr kumimoji="0" lang="en-US" sz="3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VNI-Avo" pitchFamily="2" charset="0"/>
              </a:rPr>
              <a:t>:</a:t>
            </a:r>
            <a:r>
              <a:rPr kumimoji="0" lang="en-US" sz="3000" b="1" i="0" u="none" strike="noStrike" cap="none" normalizeH="0" dirty="0" smtClean="0">
                <a:ln>
                  <a:noFill/>
                </a:ln>
                <a:solidFill>
                  <a:srgbClr val="0070C0"/>
                </a:solidFill>
                <a:effectLst/>
                <a:latin typeface="VNI-Avo" pitchFamily="2" charset="0"/>
              </a:rPr>
              <a:t> </a:t>
            </a:r>
            <a:r>
              <a:rPr kumimoji="0" lang="en-US" sz="3000" b="1" i="0" u="none" strike="noStrike" cap="none" normalizeH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VNI-Avo" pitchFamily="2" charset="0"/>
              </a:rPr>
              <a:t>ngaøy</a:t>
            </a:r>
            <a:r>
              <a:rPr kumimoji="0" lang="en-US" sz="3000" b="1" i="0" u="none" strike="noStrike" cap="none" normalizeH="0" dirty="0" smtClean="0">
                <a:ln>
                  <a:noFill/>
                </a:ln>
                <a:solidFill>
                  <a:srgbClr val="0070C0"/>
                </a:solidFill>
                <a:effectLst/>
                <a:latin typeface="VNI-Avo" pitchFamily="2" charset="0"/>
              </a:rPr>
              <a:t> - </a:t>
            </a:r>
            <a:r>
              <a:rPr kumimoji="0" lang="en-US" sz="3000" b="1" i="0" u="none" strike="noStrike" cap="none" normalizeH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VNI-Avo" pitchFamily="2" charset="0"/>
              </a:rPr>
              <a:t>naûy</a:t>
            </a:r>
            <a:endParaRPr kumimoji="0" lang="vi-VN" sz="30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charset="0"/>
            </a:endParaRPr>
          </a:p>
        </p:txBody>
      </p:sp>
      <p:sp>
        <p:nvSpPr>
          <p:cNvPr id="8" name="Rounded Rectangle 7"/>
          <p:cNvSpPr/>
          <p:nvPr/>
        </p:nvSpPr>
        <p:spPr bwMode="auto">
          <a:xfrm>
            <a:off x="457199" y="2438400"/>
            <a:ext cx="8077201" cy="2410691"/>
          </a:xfrm>
          <a:prstGeom prst="roundRect">
            <a:avLst/>
          </a:prstGeom>
          <a:noFill/>
          <a:ln w="28575" cap="flat" cmpd="sng" algn="ctr">
            <a:solidFill>
              <a:srgbClr val="00B0F0"/>
            </a:solidFill>
            <a:prstDash val="sys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3200" b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v</a:t>
            </a:r>
            <a:r>
              <a:rPr kumimoji="0" lang="en-US" sz="3200" b="1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-SGK-TV" pitchFamily="2" charset="0"/>
                <a:cs typeface="Arial-SGK-TV" pitchFamily="2" charset="0"/>
              </a:rPr>
              <a:t>àng</a:t>
            </a:r>
            <a:r>
              <a:rPr lang="en-US" sz="3200" b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– càng, nàn – nhãn, cau – nhảu, </a:t>
            </a:r>
            <a:endParaRPr lang="en-US" sz="3200" b="1" smtClean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  <a:p>
            <a:pPr algn="ctr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3200" b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ngày – gáy, trầm – ngâm, đâm - trầm, </a:t>
            </a:r>
            <a:endParaRPr lang="en-US" sz="3200" b="1" smtClean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  <a:p>
            <a:pPr algn="ctr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3200" b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đâm </a:t>
            </a:r>
            <a:r>
              <a:rPr lang="en-US" sz="3200" b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- </a:t>
            </a:r>
            <a:r>
              <a:rPr lang="en-US" sz="3200" b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ngâm</a:t>
            </a:r>
            <a:endParaRPr lang="vi-VN" sz="3200" b="1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  <a:p>
            <a:pPr marL="0" marR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vi-VN" sz="30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-SGK-TV" pitchFamily="2" charset="0"/>
              <a:cs typeface="Arial-SGK-TV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0927740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228600" y="152400"/>
            <a:ext cx="914400" cy="838200"/>
          </a:xfrm>
          <a:prstGeom prst="ellipse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chemeClr val="bg1"/>
                </a:solidFill>
              </a:rPr>
              <a:t>6</a:t>
            </a:r>
            <a:endParaRPr lang="vi-VN" sz="48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95400" y="178120"/>
            <a:ext cx="7315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0070C0"/>
                </a:solidFill>
                <a:latin typeface="VNI-Avo" pitchFamily="2" charset="0"/>
              </a:rPr>
              <a:t>Tìm</a:t>
            </a:r>
            <a:r>
              <a:rPr lang="en-US" sz="32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VNI-Avo" pitchFamily="2" charset="0"/>
              </a:rPr>
              <a:t>trong</a:t>
            </a:r>
            <a:r>
              <a:rPr lang="en-US" sz="32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VNI-Avo" pitchFamily="2" charset="0"/>
              </a:rPr>
              <a:t>vaø</a:t>
            </a:r>
            <a:r>
              <a:rPr lang="en-US" sz="32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VNI-Avo" pitchFamily="2" charset="0"/>
              </a:rPr>
              <a:t>ngoaøi</a:t>
            </a:r>
            <a:r>
              <a:rPr lang="en-US" sz="32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VNI-Avo" pitchFamily="2" charset="0"/>
              </a:rPr>
              <a:t>ñoaïn</a:t>
            </a:r>
            <a:r>
              <a:rPr lang="en-US" sz="32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VNI-Avo" pitchFamily="2" charset="0"/>
              </a:rPr>
              <a:t>vaên</a:t>
            </a:r>
            <a:r>
              <a:rPr lang="en-US" sz="32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VNI-Avo" pitchFamily="2" charset="0"/>
              </a:rPr>
              <a:t>treân</a:t>
            </a:r>
            <a:r>
              <a:rPr lang="en-US" sz="32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VNI-Avo" pitchFamily="2" charset="0"/>
              </a:rPr>
              <a:t>nhöõng</a:t>
            </a:r>
            <a:r>
              <a:rPr lang="en-US" sz="3200" b="1" dirty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VNI-Avo" pitchFamily="2" charset="0"/>
              </a:rPr>
              <a:t>tieáng</a:t>
            </a:r>
            <a:r>
              <a:rPr lang="en-US" sz="32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VNI-Avo" pitchFamily="2" charset="0"/>
              </a:rPr>
              <a:t>coù</a:t>
            </a:r>
            <a:r>
              <a:rPr lang="en-US" sz="32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VNI-Avo" pitchFamily="2" charset="0"/>
              </a:rPr>
              <a:t>vaàn</a:t>
            </a:r>
            <a:r>
              <a:rPr lang="en-US" sz="32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VNI-Avo" pitchFamily="2" charset="0"/>
              </a:rPr>
              <a:t>anh</a:t>
            </a:r>
            <a:r>
              <a:rPr lang="en-US" sz="3200" b="1" dirty="0" smtClean="0">
                <a:solidFill>
                  <a:srgbClr val="FF0000"/>
                </a:solidFill>
                <a:latin typeface="VNI-Avo" pitchFamily="2" charset="0"/>
              </a:rPr>
              <a:t>, </a:t>
            </a:r>
            <a:r>
              <a:rPr lang="en-US" sz="3200" b="1" dirty="0" err="1" smtClean="0">
                <a:solidFill>
                  <a:srgbClr val="FF0000"/>
                </a:solidFill>
                <a:latin typeface="VNI-Avo" pitchFamily="2" charset="0"/>
              </a:rPr>
              <a:t>ang</a:t>
            </a:r>
            <a:endParaRPr lang="vi-VN" sz="3200" b="1" dirty="0">
              <a:solidFill>
                <a:srgbClr val="FF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6740" y="4648200"/>
            <a:ext cx="4472575" cy="2209800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 bwMode="auto">
          <a:xfrm>
            <a:off x="2857500" y="1255338"/>
            <a:ext cx="4191000" cy="838200"/>
          </a:xfrm>
          <a:prstGeom prst="roundRect">
            <a:avLst/>
          </a:prstGeom>
          <a:noFill/>
          <a:ln w="28575" cap="flat" cmpd="sng" algn="ctr">
            <a:solidFill>
              <a:srgbClr val="00B0F0"/>
            </a:solidFill>
            <a:prstDash val="sys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0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VNI-Avo" pitchFamily="2" charset="0"/>
              </a:rPr>
              <a:t>Maãu</a:t>
            </a:r>
            <a:r>
              <a:rPr kumimoji="0" lang="en-US" sz="3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VNI-Avo" pitchFamily="2" charset="0"/>
              </a:rPr>
              <a:t>:</a:t>
            </a:r>
            <a:r>
              <a:rPr kumimoji="0" lang="en-US" sz="3000" b="1" i="0" u="none" strike="noStrike" cap="none" normalizeH="0" dirty="0" smtClean="0">
                <a:ln>
                  <a:noFill/>
                </a:ln>
                <a:solidFill>
                  <a:srgbClr val="0070C0"/>
                </a:solidFill>
                <a:effectLst/>
                <a:latin typeface="VNI-Avo" pitchFamily="2" charset="0"/>
              </a:rPr>
              <a:t> </a:t>
            </a:r>
            <a:r>
              <a:rPr kumimoji="0" lang="en-US" sz="3000" b="1" i="0" u="none" strike="noStrike" cap="none" normalizeH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VNI-Avo" pitchFamily="2" charset="0"/>
              </a:rPr>
              <a:t>xanh</a:t>
            </a:r>
            <a:endParaRPr kumimoji="0" lang="vi-VN" sz="30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charset="0"/>
            </a:endParaRPr>
          </a:p>
        </p:txBody>
      </p:sp>
      <p:sp>
        <p:nvSpPr>
          <p:cNvPr id="8" name="Rounded Rectangle 7"/>
          <p:cNvSpPr/>
          <p:nvPr/>
        </p:nvSpPr>
        <p:spPr bwMode="auto">
          <a:xfrm>
            <a:off x="692727" y="2504960"/>
            <a:ext cx="8077201" cy="1731818"/>
          </a:xfrm>
          <a:prstGeom prst="roundRect">
            <a:avLst/>
          </a:prstGeom>
          <a:noFill/>
          <a:ln w="28575" cap="flat" cmpd="sng" algn="ctr">
            <a:solidFill>
              <a:srgbClr val="00B0F0"/>
            </a:solidFill>
            <a:prstDash val="sys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3200" b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v</a:t>
            </a:r>
            <a:r>
              <a:rPr kumimoji="0" lang="en-US" sz="3200" b="1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-SGK-TV" pitchFamily="2" charset="0"/>
                <a:cs typeface="Arial-SGK-TV" pitchFamily="2" charset="0"/>
              </a:rPr>
              <a:t>àng</a:t>
            </a:r>
            <a:r>
              <a:rPr lang="en-US" sz="3200" b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3200" b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càng, </a:t>
            </a:r>
            <a:r>
              <a:rPr lang="en-US" sz="3200" b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làng, sáng …</a:t>
            </a:r>
          </a:p>
          <a:p>
            <a:pPr algn="ctr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3200" b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xanh</a:t>
            </a:r>
            <a:r>
              <a:rPr lang="en-US" sz="3200" b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, nhanh, canh, manh …</a:t>
            </a:r>
          </a:p>
          <a:p>
            <a:pPr algn="ctr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kumimoji="0" lang="vi-VN" sz="30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-SGK-TV" pitchFamily="2" charset="0"/>
              <a:cs typeface="Arial-SGK-TV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7807283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058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45070" name="Picture 3" descr="BAR"/>
            <p:cNvPicPr preferRelativeResize="0"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3577" y="2136"/>
              <a:ext cx="4320" cy="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5071" name="Picture 4" descr="BAR"/>
            <p:cNvPicPr preferRelativeResize="0"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-2136" y="2136"/>
              <a:ext cx="4320" cy="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5072" name="Picture 5" descr="BAR"/>
            <p:cNvPicPr preferRelativeResize="0"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5073" name="Picture 6" descr="BAR"/>
            <p:cNvPicPr preferRelativeResize="0"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257"/>
              <a:ext cx="5760" cy="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45059" name="Picture 7" descr="slide0002_image03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8229600" y="6400800"/>
            <a:ext cx="914400" cy="457200"/>
            <a:chOff x="1474" y="2795"/>
            <a:chExt cx="2485" cy="1132"/>
          </a:xfrm>
        </p:grpSpPr>
        <p:pic>
          <p:nvPicPr>
            <p:cNvPr id="45067" name="Picture 9" descr="!dk8_1la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90" y="2795"/>
              <a:ext cx="1079" cy="1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5068" name="Picture 10" descr="!dk8_1la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0" y="2795"/>
              <a:ext cx="1079" cy="1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5069" name="Picture 11" descr="!dk8_1la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74" y="2840"/>
              <a:ext cx="1079" cy="1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5061" name="AutoShape 14"/>
          <p:cNvSpPr>
            <a:spLocks noChangeArrowheads="1"/>
          </p:cNvSpPr>
          <p:nvPr/>
        </p:nvSpPr>
        <p:spPr bwMode="auto">
          <a:xfrm>
            <a:off x="76200" y="989013"/>
            <a:ext cx="9525000" cy="4191000"/>
          </a:xfrm>
          <a:prstGeom prst="cloudCallout">
            <a:avLst>
              <a:gd name="adj1" fmla="val -19843"/>
              <a:gd name="adj2" fmla="val 84926"/>
            </a:avLst>
          </a:prstGeom>
          <a:solidFill>
            <a:srgbClr val="00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0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Chúc các con  luôn chăm ngoan!</a:t>
            </a:r>
          </a:p>
        </p:txBody>
      </p:sp>
      <p:grpSp>
        <p:nvGrpSpPr>
          <p:cNvPr id="4" name="Group 8"/>
          <p:cNvGrpSpPr>
            <a:grpSpLocks/>
          </p:cNvGrpSpPr>
          <p:nvPr/>
        </p:nvGrpSpPr>
        <p:grpSpPr bwMode="auto">
          <a:xfrm>
            <a:off x="1676400" y="5638800"/>
            <a:ext cx="914400" cy="457200"/>
            <a:chOff x="1474" y="2795"/>
            <a:chExt cx="2485" cy="1132"/>
          </a:xfrm>
        </p:grpSpPr>
        <p:pic>
          <p:nvPicPr>
            <p:cNvPr id="45064" name="Picture 9" descr="!dk8_1la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90" y="2795"/>
              <a:ext cx="1079" cy="1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5065" name="Picture 10" descr="!dk8_1la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0" y="2795"/>
              <a:ext cx="1079" cy="1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5066" name="Picture 11" descr="!dk8_1la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74" y="2840"/>
              <a:ext cx="1079" cy="1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72887243"/>
      </p:ext>
    </p:extLst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ao rung ho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ao rung ho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-5934"/>
            <a:ext cx="9143999" cy="1514168"/>
          </a:xfrm>
          <a:solidFill>
            <a:srgbClr val="FF0066"/>
          </a:solidFill>
        </p:spPr>
        <p:txBody>
          <a:bodyPr>
            <a:normAutofit/>
          </a:bodyPr>
          <a:lstStyle/>
          <a:p>
            <a:pPr algn="l"/>
            <a:r>
              <a:rPr lang="en-US" sz="5000" b="1" dirty="0" smtClean="0">
                <a:solidFill>
                  <a:schemeClr val="bg1"/>
                </a:solidFill>
                <a:latin typeface="VNI-Avo" pitchFamily="2" charset="0"/>
              </a:rPr>
              <a:t>			  </a:t>
            </a:r>
            <a:r>
              <a:rPr lang="en-US" sz="5000" b="1" dirty="0">
                <a:solidFill>
                  <a:schemeClr val="bg1"/>
                </a:solidFill>
                <a:latin typeface=".VnCooperH" pitchFamily="34" charset="0"/>
              </a:rPr>
              <a:t>¤N </a:t>
            </a:r>
            <a:r>
              <a:rPr lang="en-US" sz="5000" b="1" dirty="0" err="1">
                <a:solidFill>
                  <a:schemeClr val="bg1"/>
                </a:solidFill>
                <a:latin typeface=".VnCooperH" pitchFamily="34" charset="0"/>
              </a:rPr>
              <a:t>TËP</a:t>
            </a:r>
            <a:endParaRPr lang="vi-VN" sz="60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" y="0"/>
            <a:ext cx="159851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err="1">
                <a:solidFill>
                  <a:schemeClr val="bg1"/>
                </a:solidFill>
                <a:latin typeface=".VnCooper" pitchFamily="34" charset="0"/>
              </a:rPr>
              <a:t>Bµi</a:t>
            </a:r>
            <a:r>
              <a:rPr lang="en-US" sz="5400" b="1" dirty="0">
                <a:solidFill>
                  <a:schemeClr val="bg1"/>
                </a:solidFill>
                <a:latin typeface=".VnCooper" pitchFamily="34" charset="0"/>
              </a:rPr>
              <a:t> </a:t>
            </a:r>
            <a:endParaRPr lang="vi-VN" sz="5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02661">
            <a:off x="612335" y="263482"/>
            <a:ext cx="2524961" cy="193675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369621" y="774288"/>
            <a:ext cx="992579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dirty="0" smtClean="0">
                <a:solidFill>
                  <a:srgbClr val="FF0000"/>
                </a:solidFill>
                <a:latin typeface=".VnCooper" pitchFamily="34" charset="0"/>
              </a:rPr>
              <a:t>82</a:t>
            </a:r>
            <a:endParaRPr lang="vi-VN" sz="5000" dirty="0">
              <a:solidFill>
                <a:srgbClr val="FF0000"/>
              </a:solidFill>
            </a:endParaRPr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1447800" y="3276600"/>
            <a:ext cx="6400800" cy="1752600"/>
          </a:xfrm>
        </p:spPr>
        <p:txBody>
          <a:bodyPr>
            <a:noAutofit/>
          </a:bodyPr>
          <a:lstStyle/>
          <a:p>
            <a:r>
              <a:rPr lang="en-US" sz="13800" dirty="0" err="1" smtClean="0">
                <a:solidFill>
                  <a:srgbClr val="FF0000"/>
                </a:solidFill>
                <a:latin typeface="HP-087" pitchFamily="34" charset="0"/>
              </a:rPr>
              <a:t>TIẾT</a:t>
            </a:r>
            <a:r>
              <a:rPr lang="en-US" sz="13800" dirty="0" smtClean="0">
                <a:solidFill>
                  <a:srgbClr val="FF0000"/>
                </a:solidFill>
                <a:latin typeface="HP-087" pitchFamily="34" charset="0"/>
              </a:rPr>
              <a:t> 1</a:t>
            </a:r>
            <a:endParaRPr lang="vi-VN" sz="13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53816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val 15"/>
          <p:cNvSpPr/>
          <p:nvPr/>
        </p:nvSpPr>
        <p:spPr>
          <a:xfrm>
            <a:off x="228600" y="228600"/>
            <a:ext cx="914400" cy="838200"/>
          </a:xfrm>
          <a:prstGeom prst="ellipse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chemeClr val="bg1"/>
                </a:solidFill>
              </a:rPr>
              <a:t>1</a:t>
            </a:r>
            <a:endParaRPr lang="vi-VN" sz="4800" b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95400" y="254320"/>
            <a:ext cx="76962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 err="1" smtClean="0">
                <a:solidFill>
                  <a:srgbClr val="0070C0"/>
                </a:solidFill>
                <a:latin typeface="VNI-Avo" pitchFamily="2" charset="0"/>
              </a:rPr>
              <a:t>Vieát</a:t>
            </a:r>
            <a:r>
              <a:rPr lang="en-US" sz="25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2500" b="1" dirty="0" err="1" smtClean="0">
                <a:solidFill>
                  <a:srgbClr val="0070C0"/>
                </a:solidFill>
                <a:latin typeface="VNI-Avo" pitchFamily="2" charset="0"/>
              </a:rPr>
              <a:t>vaøo</a:t>
            </a:r>
            <a:r>
              <a:rPr lang="en-US" sz="25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2500" b="1" dirty="0" err="1" smtClean="0">
                <a:solidFill>
                  <a:srgbClr val="0070C0"/>
                </a:solidFill>
                <a:latin typeface="VNI-Avo" pitchFamily="2" charset="0"/>
              </a:rPr>
              <a:t>vôû</a:t>
            </a:r>
            <a:r>
              <a:rPr lang="en-US" sz="25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2500" b="1" dirty="0" err="1" smtClean="0">
                <a:solidFill>
                  <a:srgbClr val="0070C0"/>
                </a:solidFill>
                <a:latin typeface="VNI-Avo" pitchFamily="2" charset="0"/>
              </a:rPr>
              <a:t>caùc</a:t>
            </a:r>
            <a:r>
              <a:rPr lang="en-US" sz="25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2500" b="1" dirty="0" err="1" smtClean="0">
                <a:solidFill>
                  <a:srgbClr val="0070C0"/>
                </a:solidFill>
                <a:latin typeface="VNI-Avo" pitchFamily="2" charset="0"/>
              </a:rPr>
              <a:t>chöõ</a:t>
            </a:r>
            <a:r>
              <a:rPr lang="en-US" sz="25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2500" b="1" dirty="0" err="1" smtClean="0">
                <a:solidFill>
                  <a:srgbClr val="0070C0"/>
                </a:solidFill>
                <a:latin typeface="VNI-Avo" pitchFamily="2" charset="0"/>
              </a:rPr>
              <a:t>soá</a:t>
            </a:r>
            <a:r>
              <a:rPr lang="en-US" sz="25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2500" b="1" dirty="0" err="1" smtClean="0">
                <a:solidFill>
                  <a:srgbClr val="0070C0"/>
                </a:solidFill>
                <a:latin typeface="VNI-Avo" pitchFamily="2" charset="0"/>
              </a:rPr>
              <a:t>vaø</a:t>
            </a:r>
            <a:r>
              <a:rPr lang="en-US" sz="25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2500" b="1" dirty="0" err="1" smtClean="0">
                <a:solidFill>
                  <a:srgbClr val="0070C0"/>
                </a:solidFill>
                <a:latin typeface="VNI-Avo" pitchFamily="2" charset="0"/>
              </a:rPr>
              <a:t>töø</a:t>
            </a:r>
            <a:r>
              <a:rPr lang="en-US" sz="25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2500" b="1" dirty="0" err="1" smtClean="0">
                <a:solidFill>
                  <a:srgbClr val="0070C0"/>
                </a:solidFill>
                <a:latin typeface="VNI-Avo" pitchFamily="2" charset="0"/>
              </a:rPr>
              <a:t>chæ</a:t>
            </a:r>
            <a:r>
              <a:rPr lang="en-US" sz="25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2500" b="1" dirty="0" err="1" smtClean="0">
                <a:solidFill>
                  <a:srgbClr val="0070C0"/>
                </a:solidFill>
                <a:latin typeface="VNI-Avo" pitchFamily="2" charset="0"/>
              </a:rPr>
              <a:t>chöõ</a:t>
            </a:r>
            <a:r>
              <a:rPr lang="en-US" sz="25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2500" b="1" dirty="0" err="1" smtClean="0">
                <a:solidFill>
                  <a:srgbClr val="0070C0"/>
                </a:solidFill>
                <a:latin typeface="VNI-Avo" pitchFamily="2" charset="0"/>
              </a:rPr>
              <a:t>soá</a:t>
            </a:r>
            <a:r>
              <a:rPr lang="en-US" sz="25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</a:p>
          <a:p>
            <a:r>
              <a:rPr lang="en-US" sz="2500" b="1" dirty="0" smtClean="0">
                <a:solidFill>
                  <a:srgbClr val="0070C0"/>
                </a:solidFill>
                <a:latin typeface="VNI-Avo" pitchFamily="2" charset="0"/>
              </a:rPr>
              <a:t>(</a:t>
            </a:r>
            <a:r>
              <a:rPr lang="en-US" sz="2500" b="1" dirty="0" err="1" smtClean="0">
                <a:solidFill>
                  <a:srgbClr val="0070C0"/>
                </a:solidFill>
                <a:latin typeface="VNI-Avo" pitchFamily="2" charset="0"/>
              </a:rPr>
              <a:t>theo</a:t>
            </a:r>
            <a:r>
              <a:rPr lang="en-US" sz="25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2500" b="1" dirty="0" err="1" smtClean="0">
                <a:solidFill>
                  <a:srgbClr val="0070C0"/>
                </a:solidFill>
                <a:latin typeface="VNI-Avo" pitchFamily="2" charset="0"/>
              </a:rPr>
              <a:t>maãu</a:t>
            </a:r>
            <a:r>
              <a:rPr lang="en-US" sz="2500" b="1" dirty="0" smtClean="0">
                <a:solidFill>
                  <a:srgbClr val="0070C0"/>
                </a:solidFill>
                <a:latin typeface="VNI-Avo" pitchFamily="2" charset="0"/>
              </a:rPr>
              <a:t>)</a:t>
            </a:r>
            <a:endParaRPr lang="vi-VN" sz="2500" b="1" dirty="0">
              <a:solidFill>
                <a:srgbClr val="0070C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295400"/>
            <a:ext cx="5618220" cy="281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37384"/>
            <a:ext cx="9144000" cy="22158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2" name="TextBox 31"/>
          <p:cNvSpPr txBox="1"/>
          <p:nvPr/>
        </p:nvSpPr>
        <p:spPr>
          <a:xfrm>
            <a:off x="707066" y="4709502"/>
            <a:ext cx="4572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5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/>
                <a:ea typeface="HP001" charset="-93"/>
              </a:rPr>
              <a:t>1 </a:t>
            </a:r>
            <a:endParaRPr lang="vi-VN" sz="3500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P001" charset="-93"/>
              <a:ea typeface="HP001" charset="-93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990600" y="4582633"/>
            <a:ext cx="4572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0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HP001" charset="-93"/>
              </a:rPr>
              <a:t>–  </a:t>
            </a:r>
            <a:endParaRPr lang="vi-VN" sz="3000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HP001" charset="-93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456662" y="4713767"/>
            <a:ext cx="110047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500" b="1" dirty="0" smtClean="0">
                <a:solidFill>
                  <a:schemeClr val="bg2">
                    <a:lumMod val="10000"/>
                  </a:schemeClr>
                </a:solidFill>
                <a:latin typeface="HP001 4 hàng" pitchFamily="34" charset="-93"/>
                <a:ea typeface="HP001" charset="-93"/>
              </a:rPr>
              <a:t>mŎ</a:t>
            </a:r>
            <a:endParaRPr lang="vi-VN" sz="3500" b="1" dirty="0">
              <a:solidFill>
                <a:schemeClr val="bg2">
                  <a:lumMod val="10000"/>
                </a:schemeClr>
              </a:solidFill>
              <a:latin typeface="HP001 4 hàng" pitchFamily="34" charset="-93"/>
              <a:ea typeface="HP001" charset="-93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30866" y="5392004"/>
            <a:ext cx="4572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5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H" pitchFamily="34" charset="0"/>
                <a:ea typeface="HP001" charset="-93"/>
                <a:cs typeface="HP001 5H" pitchFamily="34" charset="0"/>
              </a:rPr>
              <a:t>2</a:t>
            </a:r>
            <a:r>
              <a:rPr lang="vi-VN" sz="35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H" pitchFamily="34" charset="0"/>
                <a:ea typeface="HP001" charset="-93"/>
                <a:cs typeface="HP001 5H" pitchFamily="34" charset="0"/>
              </a:rPr>
              <a:t> </a:t>
            </a:r>
            <a:endParaRPr lang="vi-VN" sz="3500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P001 5H" pitchFamily="34" charset="0"/>
              <a:ea typeface="HP001" charset="-93"/>
              <a:cs typeface="HP001 5H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003002" y="5278990"/>
            <a:ext cx="4572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0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HP001" charset="-93"/>
              </a:rPr>
              <a:t>–  </a:t>
            </a:r>
            <a:endParaRPr lang="vi-VN" sz="3000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HP001" charset="-93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479697" y="5420757"/>
            <a:ext cx="110047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500" b="1" dirty="0" smtClean="0">
                <a:solidFill>
                  <a:schemeClr val="bg2">
                    <a:lumMod val="10000"/>
                  </a:schemeClr>
                </a:solidFill>
                <a:latin typeface="HP001 4 hàng" pitchFamily="34" charset="-93"/>
                <a:ea typeface="HP001" charset="-93"/>
              </a:rPr>
              <a:t>hai</a:t>
            </a:r>
            <a:endParaRPr lang="vi-VN" sz="3500" b="1" dirty="0">
              <a:solidFill>
                <a:schemeClr val="bg2">
                  <a:lumMod val="10000"/>
                </a:schemeClr>
              </a:solidFill>
              <a:latin typeface="HP001 4 hàng" pitchFamily="34" charset="-93"/>
              <a:ea typeface="HP001" charset="-93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30866" y="6074658"/>
            <a:ext cx="4572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5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H" pitchFamily="34" charset="0"/>
                <a:ea typeface="HP001" charset="-93"/>
                <a:cs typeface="HP001 5H" pitchFamily="34" charset="0"/>
              </a:rPr>
              <a:t>...</a:t>
            </a:r>
            <a:endParaRPr lang="vi-VN" sz="3500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P001 5H" pitchFamily="34" charset="0"/>
              <a:ea typeface="HP001" charset="-93"/>
              <a:cs typeface="HP001 5H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7677937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4" grpId="0"/>
      <p:bldP spid="36" grpId="0"/>
      <p:bldP spid="37" grpId="0"/>
      <p:bldP spid="39" grpId="0"/>
      <p:bldP spid="41" grpId="0"/>
      <p:bldP spid="4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48" y="4312849"/>
            <a:ext cx="9144000" cy="22158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30866" y="6070317"/>
            <a:ext cx="4572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/>
                <a:ea typeface="HP001" charset="-93"/>
              </a:rPr>
              <a:t>3</a:t>
            </a:r>
            <a:r>
              <a:rPr lang="vi-VN" sz="3500" b="1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/>
                <a:ea typeface="HP001" charset="-93"/>
              </a:rPr>
              <a:t> </a:t>
            </a:r>
            <a:endParaRPr lang="vi-VN" sz="3500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P001" charset="-93"/>
              <a:ea typeface="HP001" charset="-93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90600" y="5999202"/>
            <a:ext cx="4572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0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HP001" charset="-93"/>
              </a:rPr>
              <a:t>–  </a:t>
            </a:r>
            <a:endParaRPr lang="vi-VN" sz="3000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HP001" charset="-93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56662" y="6074734"/>
            <a:ext cx="110047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smtClean="0">
                <a:solidFill>
                  <a:schemeClr val="bg2">
                    <a:lumMod val="10000"/>
                  </a:schemeClr>
                </a:solidFill>
                <a:latin typeface="HP001 4 hàng" pitchFamily="34" charset="-93"/>
                <a:ea typeface="HP001" charset="-93"/>
              </a:rPr>
              <a:t>ba</a:t>
            </a:r>
            <a:endParaRPr lang="vi-VN" sz="3500" b="1" dirty="0">
              <a:solidFill>
                <a:schemeClr val="bg2">
                  <a:lumMod val="10000"/>
                </a:schemeClr>
              </a:solidFill>
              <a:latin typeface="HP001 4 hàng" pitchFamily="34" charset="-93"/>
              <a:ea typeface="HP001" charset="-93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29000" y="6045905"/>
            <a:ext cx="4572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H" pitchFamily="34" charset="0"/>
                <a:ea typeface="HP001" charset="-93"/>
                <a:cs typeface="HP001 5H" pitchFamily="34" charset="0"/>
              </a:rPr>
              <a:t>4</a:t>
            </a:r>
            <a:r>
              <a:rPr lang="vi-VN" sz="3500" b="1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H" pitchFamily="34" charset="0"/>
                <a:ea typeface="HP001" charset="-93"/>
                <a:cs typeface="HP001 5H" pitchFamily="34" charset="0"/>
              </a:rPr>
              <a:t> </a:t>
            </a:r>
            <a:endParaRPr lang="vi-VN" sz="3500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P001 5H" pitchFamily="34" charset="0"/>
              <a:ea typeface="HP001" charset="-93"/>
              <a:cs typeface="HP001 5H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01136" y="5932891"/>
            <a:ext cx="4572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0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HP001" charset="-93"/>
              </a:rPr>
              <a:t>–  </a:t>
            </a:r>
            <a:endParaRPr lang="vi-VN" sz="3000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HP001" charset="-93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277831" y="6074658"/>
            <a:ext cx="110047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>
                <a:solidFill>
                  <a:schemeClr val="bg2">
                    <a:lumMod val="10000"/>
                  </a:schemeClr>
                </a:solidFill>
                <a:latin typeface="HP001 4 hàng" pitchFamily="34" charset="-93"/>
                <a:ea typeface="HP001" charset="-93"/>
              </a:rPr>
              <a:t>b</a:t>
            </a:r>
            <a:r>
              <a:rPr lang="en-US" sz="3500" b="1" smtClean="0">
                <a:solidFill>
                  <a:schemeClr val="bg2">
                    <a:lumMod val="10000"/>
                  </a:schemeClr>
                </a:solidFill>
                <a:latin typeface="HP001 4 hàng" pitchFamily="34" charset="-93"/>
                <a:ea typeface="HP001" charset="-93"/>
              </a:rPr>
              <a:t>ốn</a:t>
            </a:r>
            <a:endParaRPr lang="vi-VN" sz="3500" b="1" dirty="0">
              <a:solidFill>
                <a:schemeClr val="bg2">
                  <a:lumMod val="10000"/>
                </a:schemeClr>
              </a:solidFill>
              <a:latin typeface="HP001 4 hàng" pitchFamily="34" charset="-93"/>
              <a:ea typeface="HP001" charset="-93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228600" y="228600"/>
            <a:ext cx="914400" cy="838200"/>
          </a:xfrm>
          <a:prstGeom prst="ellipse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chemeClr val="bg1"/>
                </a:solidFill>
              </a:rPr>
              <a:t>1</a:t>
            </a:r>
            <a:endParaRPr lang="vi-VN" sz="4800" b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295400" y="254320"/>
            <a:ext cx="76962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 err="1" smtClean="0">
                <a:solidFill>
                  <a:srgbClr val="0070C0"/>
                </a:solidFill>
                <a:latin typeface="VNI-Avo" pitchFamily="2" charset="0"/>
              </a:rPr>
              <a:t>Vieát</a:t>
            </a:r>
            <a:r>
              <a:rPr lang="en-US" sz="25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2500" b="1" dirty="0" err="1" smtClean="0">
                <a:solidFill>
                  <a:srgbClr val="0070C0"/>
                </a:solidFill>
                <a:latin typeface="VNI-Avo" pitchFamily="2" charset="0"/>
              </a:rPr>
              <a:t>vaøo</a:t>
            </a:r>
            <a:r>
              <a:rPr lang="en-US" sz="25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2500" b="1" dirty="0" err="1" smtClean="0">
                <a:solidFill>
                  <a:srgbClr val="0070C0"/>
                </a:solidFill>
                <a:latin typeface="VNI-Avo" pitchFamily="2" charset="0"/>
              </a:rPr>
              <a:t>vôû</a:t>
            </a:r>
            <a:r>
              <a:rPr lang="en-US" sz="25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2500" b="1" dirty="0" err="1" smtClean="0">
                <a:solidFill>
                  <a:srgbClr val="0070C0"/>
                </a:solidFill>
                <a:latin typeface="VNI-Avo" pitchFamily="2" charset="0"/>
              </a:rPr>
              <a:t>caùc</a:t>
            </a:r>
            <a:r>
              <a:rPr lang="en-US" sz="25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2500" b="1" dirty="0" err="1" smtClean="0">
                <a:solidFill>
                  <a:srgbClr val="0070C0"/>
                </a:solidFill>
                <a:latin typeface="VNI-Avo" pitchFamily="2" charset="0"/>
              </a:rPr>
              <a:t>chöõ</a:t>
            </a:r>
            <a:r>
              <a:rPr lang="en-US" sz="25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2500" b="1" dirty="0" err="1" smtClean="0">
                <a:solidFill>
                  <a:srgbClr val="0070C0"/>
                </a:solidFill>
                <a:latin typeface="VNI-Avo" pitchFamily="2" charset="0"/>
              </a:rPr>
              <a:t>soá</a:t>
            </a:r>
            <a:r>
              <a:rPr lang="en-US" sz="25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2500" b="1" dirty="0" err="1" smtClean="0">
                <a:solidFill>
                  <a:srgbClr val="0070C0"/>
                </a:solidFill>
                <a:latin typeface="VNI-Avo" pitchFamily="2" charset="0"/>
              </a:rPr>
              <a:t>vaø</a:t>
            </a:r>
            <a:r>
              <a:rPr lang="en-US" sz="25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2500" b="1" dirty="0" err="1" smtClean="0">
                <a:solidFill>
                  <a:srgbClr val="0070C0"/>
                </a:solidFill>
                <a:latin typeface="VNI-Avo" pitchFamily="2" charset="0"/>
              </a:rPr>
              <a:t>töø</a:t>
            </a:r>
            <a:r>
              <a:rPr lang="en-US" sz="25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2500" b="1" dirty="0" err="1" smtClean="0">
                <a:solidFill>
                  <a:srgbClr val="0070C0"/>
                </a:solidFill>
                <a:latin typeface="VNI-Avo" pitchFamily="2" charset="0"/>
              </a:rPr>
              <a:t>chæ</a:t>
            </a:r>
            <a:r>
              <a:rPr lang="en-US" sz="25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2500" b="1" dirty="0" err="1" smtClean="0">
                <a:solidFill>
                  <a:srgbClr val="0070C0"/>
                </a:solidFill>
                <a:latin typeface="VNI-Avo" pitchFamily="2" charset="0"/>
              </a:rPr>
              <a:t>chöõ</a:t>
            </a:r>
            <a:r>
              <a:rPr lang="en-US" sz="25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2500" b="1" dirty="0" err="1" smtClean="0">
                <a:solidFill>
                  <a:srgbClr val="0070C0"/>
                </a:solidFill>
                <a:latin typeface="VNI-Avo" pitchFamily="2" charset="0"/>
              </a:rPr>
              <a:t>soá</a:t>
            </a:r>
            <a:r>
              <a:rPr lang="en-US" sz="25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</a:p>
          <a:p>
            <a:r>
              <a:rPr lang="en-US" sz="2500" b="1" dirty="0" smtClean="0">
                <a:solidFill>
                  <a:srgbClr val="0070C0"/>
                </a:solidFill>
                <a:latin typeface="VNI-Avo" pitchFamily="2" charset="0"/>
              </a:rPr>
              <a:t>(</a:t>
            </a:r>
            <a:r>
              <a:rPr lang="en-US" sz="2500" b="1" dirty="0" err="1" smtClean="0">
                <a:solidFill>
                  <a:srgbClr val="0070C0"/>
                </a:solidFill>
                <a:latin typeface="VNI-Avo" pitchFamily="2" charset="0"/>
              </a:rPr>
              <a:t>theo</a:t>
            </a:r>
            <a:r>
              <a:rPr lang="en-US" sz="25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2500" b="1" dirty="0" err="1" smtClean="0">
                <a:solidFill>
                  <a:srgbClr val="0070C0"/>
                </a:solidFill>
                <a:latin typeface="VNI-Avo" pitchFamily="2" charset="0"/>
              </a:rPr>
              <a:t>maãu</a:t>
            </a:r>
            <a:r>
              <a:rPr lang="en-US" sz="2500" b="1" dirty="0" smtClean="0">
                <a:solidFill>
                  <a:srgbClr val="0070C0"/>
                </a:solidFill>
                <a:latin typeface="VNI-Avo" pitchFamily="2" charset="0"/>
              </a:rPr>
              <a:t>)</a:t>
            </a:r>
            <a:endParaRPr lang="vi-VN" sz="2500" b="1" dirty="0">
              <a:solidFill>
                <a:srgbClr val="0070C0"/>
              </a:solidFill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295400"/>
            <a:ext cx="5618220" cy="281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3429000" y="5360105"/>
            <a:ext cx="4572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H" pitchFamily="34" charset="0"/>
                <a:ea typeface="HP001" charset="-93"/>
                <a:cs typeface="HP001 5H" pitchFamily="34" charset="0"/>
              </a:rPr>
              <a:t>5</a:t>
            </a:r>
            <a:r>
              <a:rPr lang="vi-VN" sz="3500" b="1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H" pitchFamily="34" charset="0"/>
                <a:ea typeface="HP001" charset="-93"/>
                <a:cs typeface="HP001 5H" pitchFamily="34" charset="0"/>
              </a:rPr>
              <a:t> </a:t>
            </a:r>
            <a:endParaRPr lang="vi-VN" sz="3500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P001 5H" pitchFamily="34" charset="0"/>
              <a:ea typeface="HP001" charset="-93"/>
              <a:cs typeface="HP001 5H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843185" y="5247091"/>
            <a:ext cx="4572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0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HP001" charset="-93"/>
              </a:rPr>
              <a:t>–  </a:t>
            </a:r>
            <a:endParaRPr lang="vi-VN" sz="3000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HP001" charset="-93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319879" y="5388858"/>
            <a:ext cx="1395121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smtClean="0">
                <a:solidFill>
                  <a:schemeClr val="bg2">
                    <a:lumMod val="10000"/>
                  </a:schemeClr>
                </a:solidFill>
                <a:latin typeface="HP001 4 hàng" pitchFamily="34" charset="-93"/>
                <a:ea typeface="HP001" charset="-93"/>
              </a:rPr>
              <a:t>năm</a:t>
            </a:r>
            <a:endParaRPr lang="vi-VN" sz="3500" b="1" dirty="0">
              <a:solidFill>
                <a:schemeClr val="bg2">
                  <a:lumMod val="10000"/>
                </a:schemeClr>
              </a:solidFill>
              <a:latin typeface="HP001 4 hàng" pitchFamily="34" charset="-93"/>
              <a:ea typeface="HP001" charset="-93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404998" y="4703058"/>
            <a:ext cx="4572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/>
                <a:ea typeface="HP001" charset="-93"/>
              </a:rPr>
              <a:t>6</a:t>
            </a:r>
            <a:r>
              <a:rPr lang="vi-VN" sz="3500" b="1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/>
                <a:ea typeface="HP001" charset="-93"/>
              </a:rPr>
              <a:t> </a:t>
            </a:r>
            <a:endParaRPr lang="vi-VN" sz="3500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P001" charset="-93"/>
              <a:ea typeface="HP001" charset="-93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764732" y="4627602"/>
            <a:ext cx="4572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0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HP001" charset="-93"/>
              </a:rPr>
              <a:t>–  </a:t>
            </a:r>
            <a:endParaRPr lang="vi-VN" sz="3000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HP001" charset="-93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230794" y="4703058"/>
            <a:ext cx="110047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smtClean="0">
                <a:solidFill>
                  <a:schemeClr val="bg2">
                    <a:lumMod val="10000"/>
                  </a:schemeClr>
                </a:solidFill>
                <a:latin typeface="HP001 4 hàng" pitchFamily="34" charset="-93"/>
                <a:ea typeface="HP001" charset="-93"/>
              </a:rPr>
              <a:t>sáu</a:t>
            </a:r>
            <a:endParaRPr lang="vi-VN" sz="3500" b="1" dirty="0">
              <a:solidFill>
                <a:schemeClr val="bg2">
                  <a:lumMod val="10000"/>
                </a:schemeClr>
              </a:solidFill>
              <a:latin typeface="HP001 4 hàng" pitchFamily="34" charset="-93"/>
              <a:ea typeface="HP001" charset="-93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204099" y="4648200"/>
            <a:ext cx="4572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H" pitchFamily="34" charset="0"/>
                <a:ea typeface="HP001" charset="-93"/>
                <a:cs typeface="HP001 5H" pitchFamily="34" charset="0"/>
              </a:rPr>
              <a:t>7</a:t>
            </a:r>
            <a:r>
              <a:rPr lang="vi-VN" sz="3500" b="1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H" pitchFamily="34" charset="0"/>
                <a:ea typeface="HP001" charset="-93"/>
                <a:cs typeface="HP001 5H" pitchFamily="34" charset="0"/>
              </a:rPr>
              <a:t> </a:t>
            </a:r>
            <a:endParaRPr lang="vi-VN" sz="3500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P001 5H" pitchFamily="34" charset="0"/>
              <a:ea typeface="HP001" charset="-93"/>
              <a:cs typeface="HP001 5H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563830" y="4599728"/>
            <a:ext cx="4572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0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HP001" charset="-93"/>
              </a:rPr>
              <a:t>–  </a:t>
            </a:r>
            <a:endParaRPr lang="vi-VN" sz="3000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HP001" charset="-93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052930" y="4676953"/>
            <a:ext cx="110047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smtClean="0">
                <a:solidFill>
                  <a:schemeClr val="bg2">
                    <a:lumMod val="10000"/>
                  </a:schemeClr>
                </a:solidFill>
                <a:latin typeface="HP001 4 hàng" pitchFamily="34" charset="-93"/>
                <a:ea typeface="HP001" charset="-93"/>
              </a:rPr>
              <a:t>bảy</a:t>
            </a:r>
            <a:endParaRPr lang="vi-VN" sz="3500" b="1" dirty="0">
              <a:solidFill>
                <a:schemeClr val="bg2">
                  <a:lumMod val="10000"/>
                </a:schemeClr>
              </a:solidFill>
              <a:latin typeface="HP001 4 hàng" pitchFamily="34" charset="-93"/>
              <a:ea typeface="HP001" charset="-93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172200" y="5334000"/>
            <a:ext cx="4572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H" pitchFamily="34" charset="0"/>
                <a:ea typeface="HP001" charset="-93"/>
                <a:cs typeface="HP001 5H" pitchFamily="34" charset="0"/>
              </a:rPr>
              <a:t>8</a:t>
            </a:r>
            <a:r>
              <a:rPr lang="vi-VN" sz="3500" b="1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H" pitchFamily="34" charset="0"/>
                <a:ea typeface="HP001" charset="-93"/>
                <a:cs typeface="HP001 5H" pitchFamily="34" charset="0"/>
              </a:rPr>
              <a:t> </a:t>
            </a:r>
            <a:endParaRPr lang="vi-VN" sz="3500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P001 5H" pitchFamily="34" charset="0"/>
              <a:ea typeface="HP001" charset="-93"/>
              <a:cs typeface="HP001 5H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575022" y="5340669"/>
            <a:ext cx="4572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0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HP001" charset="-93"/>
              </a:rPr>
              <a:t>–  </a:t>
            </a:r>
            <a:endParaRPr lang="vi-VN" sz="3000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HP001" charset="-93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021030" y="5388858"/>
            <a:ext cx="1395121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smtClean="0">
                <a:solidFill>
                  <a:schemeClr val="bg2">
                    <a:lumMod val="10000"/>
                  </a:schemeClr>
                </a:solidFill>
                <a:latin typeface="HP001 4 hàng" pitchFamily="34" charset="-93"/>
                <a:ea typeface="HP001" charset="-93"/>
              </a:rPr>
              <a:t>tám</a:t>
            </a:r>
            <a:endParaRPr lang="vi-VN" sz="3500" b="1" dirty="0">
              <a:solidFill>
                <a:schemeClr val="bg2">
                  <a:lumMod val="10000"/>
                </a:schemeClr>
              </a:solidFill>
              <a:latin typeface="HP001 4 hàng" pitchFamily="34" charset="-93"/>
              <a:ea typeface="HP001" charset="-93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186498" y="6096000"/>
            <a:ext cx="4572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/>
                <a:ea typeface="HP001" charset="-93"/>
              </a:rPr>
              <a:t>9</a:t>
            </a:r>
            <a:r>
              <a:rPr lang="vi-VN" sz="3500" b="1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/>
                <a:ea typeface="HP001" charset="-93"/>
              </a:rPr>
              <a:t> </a:t>
            </a:r>
            <a:endParaRPr lang="vi-VN" sz="3500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P001" charset="-93"/>
              <a:ea typeface="HP001" charset="-93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629400" y="5943600"/>
            <a:ext cx="4572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0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HP001" charset="-93"/>
              </a:rPr>
              <a:t>–  </a:t>
            </a:r>
            <a:endParaRPr lang="vi-VN" sz="3000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HP001" charset="-93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129130" y="6116089"/>
            <a:ext cx="110047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smtClean="0">
                <a:solidFill>
                  <a:schemeClr val="bg2">
                    <a:lumMod val="10000"/>
                  </a:schemeClr>
                </a:solidFill>
                <a:latin typeface="HP001 4 hàng" pitchFamily="34" charset="-93"/>
                <a:ea typeface="HP001" charset="-93"/>
              </a:rPr>
              <a:t>chín</a:t>
            </a:r>
            <a:endParaRPr lang="vi-VN" sz="3500" b="1" dirty="0">
              <a:solidFill>
                <a:schemeClr val="bg2">
                  <a:lumMod val="10000"/>
                </a:schemeClr>
              </a:solidFill>
              <a:latin typeface="HP001 4 hàng" pitchFamily="34" charset="-93"/>
              <a:ea typeface="HP001" charset="-93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07066" y="4709502"/>
            <a:ext cx="4572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5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/>
                <a:ea typeface="HP001" charset="-93"/>
              </a:rPr>
              <a:t>1 </a:t>
            </a:r>
            <a:endParaRPr lang="vi-VN" sz="3500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P001" charset="-93"/>
              <a:ea typeface="HP001" charset="-93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990600" y="4582633"/>
            <a:ext cx="4572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0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HP001" charset="-93"/>
              </a:rPr>
              <a:t>–  </a:t>
            </a:r>
            <a:endParaRPr lang="vi-VN" sz="3000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HP001" charset="-93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456662" y="4713767"/>
            <a:ext cx="110047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500" b="1" dirty="0" smtClean="0">
                <a:solidFill>
                  <a:schemeClr val="bg2">
                    <a:lumMod val="10000"/>
                  </a:schemeClr>
                </a:solidFill>
                <a:latin typeface="HP001 4 hàng" pitchFamily="34" charset="-93"/>
                <a:ea typeface="HP001" charset="-93"/>
              </a:rPr>
              <a:t>mŎ</a:t>
            </a:r>
            <a:endParaRPr lang="vi-VN" sz="3500" b="1" dirty="0">
              <a:solidFill>
                <a:schemeClr val="bg2">
                  <a:lumMod val="10000"/>
                </a:schemeClr>
              </a:solidFill>
              <a:latin typeface="HP001 4 hàng" pitchFamily="34" charset="-93"/>
              <a:ea typeface="HP001" charset="-93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30866" y="5334000"/>
            <a:ext cx="4572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5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H" pitchFamily="34" charset="0"/>
                <a:ea typeface="HP001" charset="-93"/>
                <a:cs typeface="HP001 5H" pitchFamily="34" charset="0"/>
              </a:rPr>
              <a:t>2</a:t>
            </a:r>
            <a:r>
              <a:rPr lang="vi-VN" sz="35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H" pitchFamily="34" charset="0"/>
                <a:ea typeface="HP001" charset="-93"/>
                <a:cs typeface="HP001 5H" pitchFamily="34" charset="0"/>
              </a:rPr>
              <a:t> </a:t>
            </a:r>
            <a:endParaRPr lang="vi-VN" sz="3500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P001 5H" pitchFamily="34" charset="0"/>
              <a:ea typeface="HP001" charset="-93"/>
              <a:cs typeface="HP001 5H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003002" y="5278990"/>
            <a:ext cx="4572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0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HP001" charset="-93"/>
              </a:rPr>
              <a:t>–  </a:t>
            </a:r>
            <a:endParaRPr lang="vi-VN" sz="3000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HP001" charset="-93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479697" y="5420757"/>
            <a:ext cx="110047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500" b="1" dirty="0" smtClean="0">
                <a:solidFill>
                  <a:schemeClr val="bg2">
                    <a:lumMod val="10000"/>
                  </a:schemeClr>
                </a:solidFill>
                <a:latin typeface="HP001 4 hàng" pitchFamily="34" charset="-93"/>
                <a:ea typeface="HP001" charset="-93"/>
              </a:rPr>
              <a:t>hai</a:t>
            </a:r>
            <a:endParaRPr lang="vi-VN" sz="3500" b="1" dirty="0">
              <a:solidFill>
                <a:schemeClr val="bg2">
                  <a:lumMod val="10000"/>
                </a:schemeClr>
              </a:solidFill>
              <a:latin typeface="HP001 4 hàng" pitchFamily="34" charset="-93"/>
              <a:ea typeface="HP001" charset="-93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8371367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8" grpId="0"/>
      <p:bldP spid="29" grpId="0"/>
      <p:bldP spid="30" grpId="0"/>
      <p:bldP spid="27" grpId="0"/>
      <p:bldP spid="31" grpId="0"/>
      <p:bldP spid="32" grpId="0"/>
      <p:bldP spid="33" grpId="0"/>
      <p:bldP spid="34" grpId="0"/>
      <p:bldP spid="3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228600" y="533400"/>
            <a:ext cx="914400" cy="838200"/>
          </a:xfrm>
          <a:prstGeom prst="ellipse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chemeClr val="bg1"/>
                </a:solidFill>
              </a:rPr>
              <a:t>2</a:t>
            </a:r>
            <a:endParaRPr lang="vi-VN" sz="48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95400" y="559120"/>
            <a:ext cx="76962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b="1" dirty="0" err="1" smtClean="0">
                <a:solidFill>
                  <a:srgbClr val="0070C0"/>
                </a:solidFill>
                <a:latin typeface="VNI-Avo" pitchFamily="2" charset="0"/>
              </a:rPr>
              <a:t>Tìm</a:t>
            </a:r>
            <a:r>
              <a:rPr lang="en-US" sz="35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500" b="1" dirty="0" err="1" smtClean="0">
                <a:solidFill>
                  <a:srgbClr val="0070C0"/>
                </a:solidFill>
                <a:latin typeface="VNI-Avo" pitchFamily="2" charset="0"/>
              </a:rPr>
              <a:t>töø</a:t>
            </a:r>
            <a:r>
              <a:rPr lang="en-US" sz="35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500" b="1" dirty="0" err="1" smtClean="0">
                <a:solidFill>
                  <a:srgbClr val="0070C0"/>
                </a:solidFill>
                <a:latin typeface="VNI-Avo" pitchFamily="2" charset="0"/>
              </a:rPr>
              <a:t>cuøng</a:t>
            </a:r>
            <a:r>
              <a:rPr lang="en-US" sz="35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500" b="1" dirty="0" err="1" smtClean="0">
                <a:solidFill>
                  <a:srgbClr val="0070C0"/>
                </a:solidFill>
                <a:latin typeface="VNI-Avo" pitchFamily="2" charset="0"/>
              </a:rPr>
              <a:t>vaàn</a:t>
            </a:r>
            <a:r>
              <a:rPr lang="en-US" sz="35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500" b="1" dirty="0" err="1" smtClean="0">
                <a:solidFill>
                  <a:srgbClr val="0070C0"/>
                </a:solidFill>
                <a:latin typeface="VNI-Avo" pitchFamily="2" charset="0"/>
              </a:rPr>
              <a:t>vôùi</a:t>
            </a:r>
            <a:r>
              <a:rPr lang="en-US" sz="35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500" b="1" dirty="0" err="1" smtClean="0">
                <a:solidFill>
                  <a:srgbClr val="0070C0"/>
                </a:solidFill>
                <a:latin typeface="VNI-Avo" pitchFamily="2" charset="0"/>
              </a:rPr>
              <a:t>moãi</a:t>
            </a:r>
            <a:r>
              <a:rPr lang="en-US" sz="35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500" b="1" dirty="0" err="1" smtClean="0">
                <a:solidFill>
                  <a:srgbClr val="0070C0"/>
                </a:solidFill>
                <a:latin typeface="VNI-Avo" pitchFamily="2" charset="0"/>
              </a:rPr>
              <a:t>töø</a:t>
            </a:r>
            <a:r>
              <a:rPr lang="en-US" sz="35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500" b="1" dirty="0" err="1" smtClean="0">
                <a:solidFill>
                  <a:srgbClr val="0070C0"/>
                </a:solidFill>
                <a:latin typeface="VNI-Avo" pitchFamily="2" charset="0"/>
              </a:rPr>
              <a:t>chæ</a:t>
            </a:r>
            <a:r>
              <a:rPr lang="en-US" sz="35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500" b="1" dirty="0" err="1" smtClean="0">
                <a:solidFill>
                  <a:srgbClr val="0070C0"/>
                </a:solidFill>
                <a:latin typeface="VNI-Avo" pitchFamily="2" charset="0"/>
              </a:rPr>
              <a:t>soá</a:t>
            </a:r>
            <a:r>
              <a:rPr lang="en-US" sz="3500" b="1" dirty="0" smtClean="0">
                <a:solidFill>
                  <a:srgbClr val="0070C0"/>
                </a:solidFill>
                <a:latin typeface="VNI-Avo" pitchFamily="2" charset="0"/>
              </a:rPr>
              <a:t> (</a:t>
            </a:r>
            <a:r>
              <a:rPr lang="en-US" sz="3500" b="1" dirty="0" err="1" smtClean="0">
                <a:solidFill>
                  <a:srgbClr val="0070C0"/>
                </a:solidFill>
                <a:latin typeface="VNI-Avo" pitchFamily="2" charset="0"/>
              </a:rPr>
              <a:t>theo</a:t>
            </a:r>
            <a:r>
              <a:rPr lang="en-US" sz="35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500" b="1" dirty="0" err="1" smtClean="0">
                <a:solidFill>
                  <a:srgbClr val="0070C0"/>
                </a:solidFill>
                <a:latin typeface="VNI-Avo" pitchFamily="2" charset="0"/>
              </a:rPr>
              <a:t>maãu</a:t>
            </a:r>
            <a:r>
              <a:rPr lang="en-US" sz="3500" b="1" dirty="0" smtClean="0">
                <a:solidFill>
                  <a:srgbClr val="0070C0"/>
                </a:solidFill>
                <a:latin typeface="VNI-Avo" pitchFamily="2" charset="0"/>
              </a:rPr>
              <a:t>)</a:t>
            </a:r>
            <a:endParaRPr lang="vi-VN" sz="3500" b="1" dirty="0">
              <a:solidFill>
                <a:srgbClr val="FF0000"/>
              </a:solidFill>
            </a:endParaRPr>
          </a:p>
        </p:txBody>
      </p:sp>
      <p:sp>
        <p:nvSpPr>
          <p:cNvPr id="2" name="Rounded Rectangle 1"/>
          <p:cNvSpPr/>
          <p:nvPr/>
        </p:nvSpPr>
        <p:spPr bwMode="auto">
          <a:xfrm>
            <a:off x="1143000" y="1981200"/>
            <a:ext cx="7467600" cy="838200"/>
          </a:xfrm>
          <a:prstGeom prst="roundRect">
            <a:avLst/>
          </a:prstGeom>
          <a:noFill/>
          <a:ln w="28575" cap="flat" cmpd="sng" algn="ctr">
            <a:solidFill>
              <a:srgbClr val="00B0F0"/>
            </a:solidFill>
            <a:prstDash val="sys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0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VNI-Avo" pitchFamily="2" charset="0"/>
              </a:rPr>
              <a:t>Maãu</a:t>
            </a:r>
            <a:r>
              <a:rPr kumimoji="0" lang="en-US" sz="3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VNI-Avo" pitchFamily="2" charset="0"/>
              </a:rPr>
              <a:t>:</a:t>
            </a:r>
            <a:r>
              <a:rPr kumimoji="0" lang="en-US" sz="3000" b="1" i="0" u="none" strike="noStrike" cap="none" normalizeH="0" dirty="0" smtClean="0">
                <a:ln>
                  <a:noFill/>
                </a:ln>
                <a:solidFill>
                  <a:srgbClr val="0070C0"/>
                </a:solidFill>
                <a:effectLst/>
                <a:latin typeface="VNI-Avo" pitchFamily="2" charset="0"/>
              </a:rPr>
              <a:t> </a:t>
            </a:r>
            <a:r>
              <a:rPr kumimoji="0" lang="en-US" sz="3000" b="1" i="0" u="none" strike="noStrike" cap="none" normalizeH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VNI-Avo" pitchFamily="2" charset="0"/>
              </a:rPr>
              <a:t>moät</a:t>
            </a:r>
            <a:endParaRPr kumimoji="0" lang="vi-VN" sz="30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4393" y="2155001"/>
            <a:ext cx="762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err="1" smtClean="0">
                <a:solidFill>
                  <a:srgbClr val="FF0000"/>
                </a:solidFill>
                <a:latin typeface="VNI-Avo" pitchFamily="2" charset="0"/>
              </a:rPr>
              <a:t>oât</a:t>
            </a:r>
            <a:endParaRPr lang="vi-VN" sz="3000" b="1" dirty="0">
              <a:solidFill>
                <a:srgbClr val="FF0000"/>
              </a:solidFill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3429000" y="2459503"/>
            <a:ext cx="381000" cy="0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886200" y="2182504"/>
            <a:ext cx="9906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err="1" smtClean="0">
                <a:solidFill>
                  <a:srgbClr val="0070C0"/>
                </a:solidFill>
                <a:latin typeface="VNI-Avo" pitchFamily="2" charset="0"/>
              </a:rPr>
              <a:t>b</a:t>
            </a:r>
            <a:r>
              <a:rPr lang="en-US" sz="3000" b="1" dirty="0" err="1" smtClean="0">
                <a:solidFill>
                  <a:srgbClr val="FF0000"/>
                </a:solidFill>
                <a:latin typeface="VNI-Avo" pitchFamily="2" charset="0"/>
              </a:rPr>
              <a:t>oät</a:t>
            </a:r>
            <a:endParaRPr lang="vi-VN" sz="30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05400" y="2182504"/>
            <a:ext cx="9906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err="1" smtClean="0">
                <a:solidFill>
                  <a:srgbClr val="0070C0"/>
                </a:solidFill>
                <a:latin typeface="VNI-Avo" pitchFamily="2" charset="0"/>
              </a:rPr>
              <a:t>h</a:t>
            </a:r>
            <a:r>
              <a:rPr lang="en-US" sz="3000" b="1" dirty="0" err="1" smtClean="0">
                <a:solidFill>
                  <a:srgbClr val="FF0000"/>
                </a:solidFill>
                <a:latin typeface="VNI-Avo" pitchFamily="2" charset="0"/>
              </a:rPr>
              <a:t>oät</a:t>
            </a:r>
            <a:endParaRPr lang="vi-VN" sz="30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172200" y="2182504"/>
            <a:ext cx="9906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err="1" smtClean="0">
                <a:solidFill>
                  <a:srgbClr val="0070C0"/>
                </a:solidFill>
                <a:latin typeface="VNI-Avo" pitchFamily="2" charset="0"/>
              </a:rPr>
              <a:t>s</a:t>
            </a:r>
            <a:r>
              <a:rPr lang="en-US" sz="3000" b="1" dirty="0" err="1" smtClean="0">
                <a:solidFill>
                  <a:srgbClr val="FF0000"/>
                </a:solidFill>
                <a:latin typeface="VNI-Avo" pitchFamily="2" charset="0"/>
              </a:rPr>
              <a:t>oát</a:t>
            </a:r>
            <a:endParaRPr lang="vi-VN" sz="30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315200" y="2160896"/>
            <a:ext cx="9906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err="1">
                <a:solidFill>
                  <a:srgbClr val="0070C0"/>
                </a:solidFill>
                <a:latin typeface="VNI-Avo" pitchFamily="2" charset="0"/>
              </a:rPr>
              <a:t>t</a:t>
            </a:r>
            <a:r>
              <a:rPr lang="en-US" sz="3000" b="1" dirty="0" err="1" smtClean="0">
                <a:solidFill>
                  <a:srgbClr val="FF0000"/>
                </a:solidFill>
                <a:latin typeface="VNI-Avo" pitchFamily="2" charset="0"/>
              </a:rPr>
              <a:t>oát</a:t>
            </a:r>
            <a:endParaRPr lang="vi-VN" sz="3000" b="1" dirty="0">
              <a:solidFill>
                <a:srgbClr val="FF0000"/>
              </a:solidFill>
            </a:endParaRPr>
          </a:p>
        </p:txBody>
      </p:sp>
      <p:sp>
        <p:nvSpPr>
          <p:cNvPr id="12" name="Rounded Rectangle 11"/>
          <p:cNvSpPr/>
          <p:nvPr/>
        </p:nvSpPr>
        <p:spPr bwMode="auto">
          <a:xfrm>
            <a:off x="1143000" y="3180375"/>
            <a:ext cx="7467600" cy="838200"/>
          </a:xfrm>
          <a:prstGeom prst="roundRect">
            <a:avLst/>
          </a:prstGeom>
          <a:noFill/>
          <a:ln w="28575" cap="flat" cmpd="sng" algn="ctr">
            <a:solidFill>
              <a:srgbClr val="00B0F0"/>
            </a:solidFill>
            <a:prstDash val="sys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000" b="1" i="0" u="none" strike="noStrike" cap="none" normalizeH="0" baseline="0" smtClean="0">
                <a:ln>
                  <a:noFill/>
                </a:ln>
                <a:solidFill>
                  <a:srgbClr val="0070C0"/>
                </a:solidFill>
                <a:effectLst/>
                <a:latin typeface="VNI-Avo" pitchFamily="2" charset="0"/>
              </a:rPr>
              <a:t>          </a:t>
            </a:r>
            <a:r>
              <a:rPr kumimoji="0" lang="en-US" sz="3000" b="1" i="0" u="none" strike="noStrike" cap="none" normalizeH="0" smtClean="0">
                <a:ln>
                  <a:noFill/>
                </a:ln>
                <a:solidFill>
                  <a:srgbClr val="0070C0"/>
                </a:solidFill>
                <a:effectLst/>
                <a:latin typeface="VNI-Avo" pitchFamily="2" charset="0"/>
              </a:rPr>
              <a:t>hai</a:t>
            </a:r>
            <a:endParaRPr kumimoji="0" lang="vi-VN" sz="30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403763" y="3360071"/>
            <a:ext cx="762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smtClean="0">
                <a:solidFill>
                  <a:srgbClr val="FF0000"/>
                </a:solidFill>
                <a:latin typeface="VNI-Avo" pitchFamily="2" charset="0"/>
              </a:rPr>
              <a:t>ai</a:t>
            </a:r>
            <a:endParaRPr lang="vi-VN" sz="3000" b="1" dirty="0">
              <a:solidFill>
                <a:srgbClr val="FF0000"/>
              </a:solidFill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3429000" y="3658678"/>
            <a:ext cx="381000" cy="0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886200" y="3381679"/>
            <a:ext cx="9906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smtClean="0">
                <a:solidFill>
                  <a:srgbClr val="0070C0"/>
                </a:solidFill>
                <a:latin typeface="VNI-Avo" pitchFamily="2" charset="0"/>
              </a:rPr>
              <a:t>t</a:t>
            </a:r>
            <a:r>
              <a:rPr lang="en-US" sz="3000" b="1" smtClean="0">
                <a:solidFill>
                  <a:srgbClr val="FF0000"/>
                </a:solidFill>
                <a:latin typeface="VNI-Avo" pitchFamily="2" charset="0"/>
              </a:rPr>
              <a:t>ai</a:t>
            </a:r>
            <a:endParaRPr lang="vi-VN" sz="3000" b="1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105400" y="3381679"/>
            <a:ext cx="9906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l</a:t>
            </a:r>
            <a:r>
              <a:rPr lang="en-US" sz="3000" b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a</a:t>
            </a:r>
            <a:r>
              <a:rPr lang="en-US" sz="3000" b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i</a:t>
            </a:r>
            <a:endParaRPr lang="vi-VN" sz="3000" b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172200" y="3381679"/>
            <a:ext cx="9906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smtClean="0">
                <a:solidFill>
                  <a:srgbClr val="0070C0"/>
                </a:solidFill>
                <a:latin typeface="VNI-Avo" pitchFamily="2" charset="0"/>
              </a:rPr>
              <a:t>v</a:t>
            </a:r>
            <a:r>
              <a:rPr lang="en-US" sz="3000" b="1" smtClean="0">
                <a:solidFill>
                  <a:srgbClr val="FF0000"/>
                </a:solidFill>
                <a:latin typeface="VNI-Avo" pitchFamily="2" charset="0"/>
              </a:rPr>
              <a:t>ai</a:t>
            </a:r>
            <a:endParaRPr lang="vi-VN" sz="3000" b="1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315200" y="3360071"/>
            <a:ext cx="9906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smtClean="0">
                <a:solidFill>
                  <a:srgbClr val="0070C0"/>
                </a:solidFill>
                <a:latin typeface="VNI-Avo" pitchFamily="2" charset="0"/>
              </a:rPr>
              <a:t>h</a:t>
            </a:r>
            <a:r>
              <a:rPr lang="en-US" sz="3000" b="1" smtClean="0">
                <a:solidFill>
                  <a:srgbClr val="FF0000"/>
                </a:solidFill>
                <a:latin typeface="VNI-Avo" pitchFamily="2" charset="0"/>
              </a:rPr>
              <a:t>ai</a:t>
            </a:r>
            <a:endParaRPr lang="vi-VN" sz="3000" b="1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4550140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  <p:bldP spid="8" grpId="0"/>
      <p:bldP spid="9" grpId="0"/>
      <p:bldP spid="10" grpId="0"/>
      <p:bldP spid="11" grpId="0"/>
      <p:bldP spid="12" grpId="0" animBg="1"/>
      <p:bldP spid="13" grpId="0"/>
      <p:bldP spid="15" grpId="0"/>
      <p:bldP spid="16" grpId="0"/>
      <p:bldP spid="17" grpId="0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226208" y="2133600"/>
            <a:ext cx="6938310" cy="123226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Stop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smtClean="0">
                <a:ln w="11430"/>
                <a:solidFill>
                  <a:srgbClr val="CC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Thư </a:t>
            </a:r>
            <a:r>
              <a:rPr lang="en-US" sz="54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gi·n</a:t>
            </a:r>
            <a:r>
              <a:rPr lang="en-US" sz="5400" b="1" dirty="0" smtClean="0">
                <a:ln w="11430"/>
                <a:solidFill>
                  <a:srgbClr val="CC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 </a:t>
            </a:r>
            <a:r>
              <a:rPr lang="en-US" sz="5400" b="1" dirty="0" err="1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nhÐ</a:t>
            </a:r>
            <a:r>
              <a:rPr lang="en-US" sz="5400" b="1" dirty="0" smtClean="0">
                <a:ln w="11430"/>
                <a:solidFill>
                  <a:srgbClr val="CC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! </a:t>
            </a:r>
            <a:endParaRPr lang="en-US" sz="5400" b="1" cap="none" spc="0" dirty="0">
              <a:ln w="11430"/>
              <a:solidFill>
                <a:srgbClr val="CC00CC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.VnAvant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44291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rippl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  <p:extLst mod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baby shark rua tay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725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080792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867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  <p:extLst mod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:\Users\ITTran\Downloads\tu the viet - chu Thao v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2627667"/>
            <a:ext cx="3974597" cy="424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l 5"/>
          <p:cNvSpPr/>
          <p:nvPr/>
        </p:nvSpPr>
        <p:spPr>
          <a:xfrm>
            <a:off x="228600" y="533400"/>
            <a:ext cx="914400" cy="838200"/>
          </a:xfrm>
          <a:prstGeom prst="ellipse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chemeClr val="bg1"/>
                </a:solidFill>
              </a:rPr>
              <a:t>3</a:t>
            </a:r>
            <a:endParaRPr lang="vi-VN" sz="48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95400" y="559120"/>
            <a:ext cx="38481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dirty="0" err="1" smtClean="0">
                <a:solidFill>
                  <a:srgbClr val="0070C0"/>
                </a:solidFill>
                <a:latin typeface="VNI-Avo" pitchFamily="2" charset="0"/>
              </a:rPr>
              <a:t>Luyeän</a:t>
            </a:r>
            <a:r>
              <a:rPr lang="en-US" sz="35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500" b="1" dirty="0" err="1" smtClean="0">
                <a:solidFill>
                  <a:srgbClr val="0070C0"/>
                </a:solidFill>
                <a:latin typeface="VNI-Avo" pitchFamily="2" charset="0"/>
              </a:rPr>
              <a:t>chính</a:t>
            </a:r>
            <a:r>
              <a:rPr lang="en-US" sz="35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500" b="1" dirty="0" err="1" smtClean="0">
                <a:solidFill>
                  <a:srgbClr val="0070C0"/>
                </a:solidFill>
                <a:latin typeface="VNI-Avo" pitchFamily="2" charset="0"/>
              </a:rPr>
              <a:t>taû</a:t>
            </a:r>
            <a:endParaRPr lang="vi-VN" sz="35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1524000"/>
            <a:ext cx="73914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rgbClr val="002060"/>
                </a:solidFill>
                <a:latin typeface="VNI-Avo" pitchFamily="2" charset="0"/>
              </a:rPr>
              <a:t>a. </a:t>
            </a:r>
            <a:r>
              <a:rPr lang="en-US" sz="3000" b="1" dirty="0" err="1" smtClean="0">
                <a:solidFill>
                  <a:srgbClr val="002060"/>
                </a:solidFill>
                <a:latin typeface="VNI-Avo" pitchFamily="2" charset="0"/>
              </a:rPr>
              <a:t>Vieát</a:t>
            </a:r>
            <a:r>
              <a:rPr lang="en-US" sz="3000" b="1" dirty="0" smtClean="0">
                <a:solidFill>
                  <a:srgbClr val="002060"/>
                </a:solidFill>
                <a:latin typeface="VNI-Avo" pitchFamily="2" charset="0"/>
              </a:rPr>
              <a:t> 2 </a:t>
            </a:r>
            <a:r>
              <a:rPr lang="en-US" sz="3000" b="1" dirty="0" err="1" smtClean="0">
                <a:solidFill>
                  <a:srgbClr val="002060"/>
                </a:solidFill>
                <a:latin typeface="VNI-Avo" pitchFamily="2" charset="0"/>
              </a:rPr>
              <a:t>tieáng</a:t>
            </a:r>
            <a:r>
              <a:rPr lang="en-US" sz="30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VNI-Avo" pitchFamily="2" charset="0"/>
              </a:rPr>
              <a:t>baét</a:t>
            </a:r>
            <a:r>
              <a:rPr lang="en-US" sz="30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VNI-Avo" pitchFamily="2" charset="0"/>
              </a:rPr>
              <a:t>ñaàu</a:t>
            </a:r>
            <a:r>
              <a:rPr lang="en-US" sz="30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VNI-Avo" pitchFamily="2" charset="0"/>
              </a:rPr>
              <a:t>baèng</a:t>
            </a:r>
            <a:r>
              <a:rPr lang="en-US" sz="3000" b="1" dirty="0" smtClean="0">
                <a:solidFill>
                  <a:srgbClr val="002060"/>
                </a:solidFill>
                <a:latin typeface="VNI-Avo" pitchFamily="2" charset="0"/>
              </a:rPr>
              <a:t> c, k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38807" y="2362200"/>
            <a:ext cx="73914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rgbClr val="002060"/>
                </a:solidFill>
                <a:latin typeface="VNI-Avo" pitchFamily="2" charset="0"/>
              </a:rPr>
              <a:t>b. </a:t>
            </a:r>
            <a:r>
              <a:rPr lang="en-US" sz="3000" b="1" dirty="0" err="1" smtClean="0">
                <a:solidFill>
                  <a:srgbClr val="002060"/>
                </a:solidFill>
                <a:latin typeface="VNI-Avo" pitchFamily="2" charset="0"/>
              </a:rPr>
              <a:t>Vieát</a:t>
            </a:r>
            <a:r>
              <a:rPr lang="en-US" sz="3000" b="1" dirty="0" smtClean="0">
                <a:solidFill>
                  <a:srgbClr val="002060"/>
                </a:solidFill>
                <a:latin typeface="VNI-Avo" pitchFamily="2" charset="0"/>
              </a:rPr>
              <a:t> 2 </a:t>
            </a:r>
            <a:r>
              <a:rPr lang="en-US" sz="3000" b="1" dirty="0" err="1" smtClean="0">
                <a:solidFill>
                  <a:srgbClr val="002060"/>
                </a:solidFill>
                <a:latin typeface="VNI-Avo" pitchFamily="2" charset="0"/>
              </a:rPr>
              <a:t>tieáng</a:t>
            </a:r>
            <a:r>
              <a:rPr lang="en-US" sz="30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VNI-Avo" pitchFamily="2" charset="0"/>
              </a:rPr>
              <a:t>baét</a:t>
            </a:r>
            <a:r>
              <a:rPr lang="en-US" sz="30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VNI-Avo" pitchFamily="2" charset="0"/>
              </a:rPr>
              <a:t>ñaàu</a:t>
            </a:r>
            <a:r>
              <a:rPr lang="en-US" sz="30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VNI-Avo" pitchFamily="2" charset="0"/>
              </a:rPr>
              <a:t>baèng</a:t>
            </a:r>
            <a:r>
              <a:rPr lang="en-US" sz="3000" b="1" dirty="0" smtClean="0">
                <a:solidFill>
                  <a:srgbClr val="002060"/>
                </a:solidFill>
                <a:latin typeface="VNI-Avo" pitchFamily="2" charset="0"/>
              </a:rPr>
              <a:t> g, </a:t>
            </a:r>
            <a:r>
              <a:rPr lang="en-US" sz="3000" b="1" dirty="0" err="1" smtClean="0">
                <a:solidFill>
                  <a:srgbClr val="002060"/>
                </a:solidFill>
                <a:latin typeface="VNI-Avo" pitchFamily="2" charset="0"/>
              </a:rPr>
              <a:t>gh</a:t>
            </a:r>
            <a:endParaRPr lang="en-US" sz="3000" b="1" dirty="0" smtClean="0">
              <a:solidFill>
                <a:srgbClr val="002060"/>
              </a:solidFill>
              <a:latin typeface="VNI-Avo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38807" y="3200400"/>
            <a:ext cx="73914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rgbClr val="002060"/>
                </a:solidFill>
                <a:latin typeface="VNI-Avo" pitchFamily="2" charset="0"/>
              </a:rPr>
              <a:t>c. </a:t>
            </a:r>
            <a:r>
              <a:rPr lang="en-US" sz="3000" b="1" dirty="0" err="1" smtClean="0">
                <a:solidFill>
                  <a:srgbClr val="002060"/>
                </a:solidFill>
                <a:latin typeface="VNI-Avo" pitchFamily="2" charset="0"/>
              </a:rPr>
              <a:t>Vieát</a:t>
            </a:r>
            <a:r>
              <a:rPr lang="en-US" sz="3000" b="1" dirty="0" smtClean="0">
                <a:solidFill>
                  <a:srgbClr val="002060"/>
                </a:solidFill>
                <a:latin typeface="VNI-Avo" pitchFamily="2" charset="0"/>
              </a:rPr>
              <a:t> 2 </a:t>
            </a:r>
            <a:r>
              <a:rPr lang="en-US" sz="3000" b="1" dirty="0" err="1" smtClean="0">
                <a:solidFill>
                  <a:srgbClr val="002060"/>
                </a:solidFill>
                <a:latin typeface="VNI-Avo" pitchFamily="2" charset="0"/>
              </a:rPr>
              <a:t>tieáng</a:t>
            </a:r>
            <a:r>
              <a:rPr lang="en-US" sz="30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VNI-Avo" pitchFamily="2" charset="0"/>
              </a:rPr>
              <a:t>baét</a:t>
            </a:r>
            <a:r>
              <a:rPr lang="en-US" sz="30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VNI-Avo" pitchFamily="2" charset="0"/>
              </a:rPr>
              <a:t>ñaàu</a:t>
            </a:r>
            <a:r>
              <a:rPr lang="en-US" sz="30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VNI-Avo" pitchFamily="2" charset="0"/>
              </a:rPr>
              <a:t>baèng</a:t>
            </a:r>
            <a:r>
              <a:rPr lang="en-US" sz="30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VNI-Avo" pitchFamily="2" charset="0"/>
              </a:rPr>
              <a:t>ng</a:t>
            </a:r>
            <a:r>
              <a:rPr lang="en-US" sz="3000" b="1" dirty="0" smtClean="0">
                <a:solidFill>
                  <a:srgbClr val="002060"/>
                </a:solidFill>
                <a:latin typeface="VNI-Avo" pitchFamily="2" charset="0"/>
              </a:rPr>
              <a:t>, </a:t>
            </a:r>
            <a:r>
              <a:rPr lang="en-US" sz="3000" b="1" dirty="0" err="1" smtClean="0">
                <a:solidFill>
                  <a:srgbClr val="002060"/>
                </a:solidFill>
                <a:latin typeface="VNI-Avo" pitchFamily="2" charset="0"/>
              </a:rPr>
              <a:t>ngh</a:t>
            </a:r>
            <a:endParaRPr lang="en-US" sz="3000" b="1" dirty="0" smtClean="0">
              <a:solidFill>
                <a:srgbClr val="002060"/>
              </a:solidFill>
              <a:latin typeface="VNI-Avo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0838397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276"/>
          <a:stretch/>
        </p:blipFill>
        <p:spPr bwMode="auto">
          <a:xfrm>
            <a:off x="11687" y="1818972"/>
            <a:ext cx="9119175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val 4"/>
          <p:cNvSpPr/>
          <p:nvPr/>
        </p:nvSpPr>
        <p:spPr>
          <a:xfrm>
            <a:off x="354724" y="68449"/>
            <a:ext cx="914400" cy="838200"/>
          </a:xfrm>
          <a:prstGeom prst="ellipse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chemeClr val="bg1"/>
                </a:solidFill>
              </a:rPr>
              <a:t>3</a:t>
            </a:r>
            <a:endParaRPr lang="vi-VN" sz="48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95400" y="217929"/>
            <a:ext cx="38481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dirty="0" err="1" smtClean="0">
                <a:solidFill>
                  <a:srgbClr val="0070C0"/>
                </a:solidFill>
                <a:latin typeface="VNI-Avo" pitchFamily="2" charset="0"/>
              </a:rPr>
              <a:t>Luyeän</a:t>
            </a:r>
            <a:r>
              <a:rPr lang="en-US" sz="35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500" b="1" dirty="0" err="1" smtClean="0">
                <a:solidFill>
                  <a:srgbClr val="0070C0"/>
                </a:solidFill>
                <a:latin typeface="VNI-Avo" pitchFamily="2" charset="0"/>
              </a:rPr>
              <a:t>chính</a:t>
            </a:r>
            <a:r>
              <a:rPr lang="en-US" sz="35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500" b="1" dirty="0" err="1" smtClean="0">
                <a:solidFill>
                  <a:srgbClr val="0070C0"/>
                </a:solidFill>
                <a:latin typeface="VNI-Avo" pitchFamily="2" charset="0"/>
              </a:rPr>
              <a:t>taû</a:t>
            </a:r>
            <a:endParaRPr lang="vi-VN" sz="35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78372" y="1009807"/>
            <a:ext cx="73914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rgbClr val="002060"/>
                </a:solidFill>
                <a:latin typeface="VNI-Avo" pitchFamily="2" charset="0"/>
              </a:rPr>
              <a:t>a. </a:t>
            </a:r>
            <a:r>
              <a:rPr lang="en-US" sz="3000" b="1" dirty="0" err="1" smtClean="0">
                <a:solidFill>
                  <a:srgbClr val="002060"/>
                </a:solidFill>
                <a:latin typeface="VNI-Avo" pitchFamily="2" charset="0"/>
              </a:rPr>
              <a:t>Vieát</a:t>
            </a:r>
            <a:r>
              <a:rPr lang="en-US" sz="3000" b="1" dirty="0" smtClean="0">
                <a:solidFill>
                  <a:srgbClr val="002060"/>
                </a:solidFill>
                <a:latin typeface="VNI-Avo" pitchFamily="2" charset="0"/>
              </a:rPr>
              <a:t> 2 </a:t>
            </a:r>
            <a:r>
              <a:rPr lang="en-US" sz="3000" b="1" dirty="0" err="1" smtClean="0">
                <a:solidFill>
                  <a:srgbClr val="002060"/>
                </a:solidFill>
                <a:latin typeface="VNI-Avo" pitchFamily="2" charset="0"/>
              </a:rPr>
              <a:t>tieáng</a:t>
            </a:r>
            <a:r>
              <a:rPr lang="en-US" sz="30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VNI-Avo" pitchFamily="2" charset="0"/>
              </a:rPr>
              <a:t>baét</a:t>
            </a:r>
            <a:r>
              <a:rPr lang="en-US" sz="30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VNI-Avo" pitchFamily="2" charset="0"/>
              </a:rPr>
              <a:t>ñaàu</a:t>
            </a:r>
            <a:r>
              <a:rPr lang="en-US" sz="30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VNI-Avo" pitchFamily="2" charset="0"/>
              </a:rPr>
              <a:t>baèng</a:t>
            </a:r>
            <a:r>
              <a:rPr lang="en-US" sz="3000" b="1" dirty="0" smtClean="0">
                <a:solidFill>
                  <a:srgbClr val="002060"/>
                </a:solidFill>
                <a:latin typeface="VNI-Avo" pitchFamily="2" charset="0"/>
              </a:rPr>
              <a:t> c, k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85800" y="2197347"/>
            <a:ext cx="19050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>
                <a:solidFill>
                  <a:schemeClr val="bg2">
                    <a:lumMod val="10000"/>
                  </a:schemeClr>
                </a:solidFill>
                <a:latin typeface="HP001 4 hàng" pitchFamily="34" charset="-93"/>
                <a:ea typeface="HP001" charset="-93"/>
              </a:rPr>
              <a:t>c</a:t>
            </a:r>
            <a:r>
              <a:rPr lang="en-US" sz="3500" b="1" smtClean="0">
                <a:solidFill>
                  <a:schemeClr val="bg2">
                    <a:lumMod val="10000"/>
                  </a:schemeClr>
                </a:solidFill>
                <a:latin typeface="HP001 4 hàng" pitchFamily="34" charset="-93"/>
                <a:ea typeface="HP001" charset="-93"/>
              </a:rPr>
              <a:t>á, kéo</a:t>
            </a:r>
            <a:endParaRPr lang="vi-VN" sz="3500" b="1" dirty="0">
              <a:solidFill>
                <a:schemeClr val="bg2">
                  <a:lumMod val="10000"/>
                </a:schemeClr>
              </a:solidFill>
              <a:latin typeface="HP001 4 hàng" pitchFamily="34" charset="-93"/>
              <a:ea typeface="HP001" charset="-93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78372" y="3109765"/>
            <a:ext cx="73914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rgbClr val="002060"/>
                </a:solidFill>
                <a:latin typeface="VNI-Avo" pitchFamily="2" charset="0"/>
              </a:rPr>
              <a:t>b. </a:t>
            </a:r>
            <a:r>
              <a:rPr lang="en-US" sz="3000" b="1" dirty="0" err="1" smtClean="0">
                <a:solidFill>
                  <a:srgbClr val="002060"/>
                </a:solidFill>
                <a:latin typeface="VNI-Avo" pitchFamily="2" charset="0"/>
              </a:rPr>
              <a:t>Vieát</a:t>
            </a:r>
            <a:r>
              <a:rPr lang="en-US" sz="3000" b="1" dirty="0" smtClean="0">
                <a:solidFill>
                  <a:srgbClr val="002060"/>
                </a:solidFill>
                <a:latin typeface="VNI-Avo" pitchFamily="2" charset="0"/>
              </a:rPr>
              <a:t> 2 </a:t>
            </a:r>
            <a:r>
              <a:rPr lang="en-US" sz="3000" b="1" dirty="0" err="1" smtClean="0">
                <a:solidFill>
                  <a:srgbClr val="002060"/>
                </a:solidFill>
                <a:latin typeface="VNI-Avo" pitchFamily="2" charset="0"/>
              </a:rPr>
              <a:t>tieáng</a:t>
            </a:r>
            <a:r>
              <a:rPr lang="en-US" sz="30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VNI-Avo" pitchFamily="2" charset="0"/>
              </a:rPr>
              <a:t>baét</a:t>
            </a:r>
            <a:r>
              <a:rPr lang="en-US" sz="30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VNI-Avo" pitchFamily="2" charset="0"/>
              </a:rPr>
              <a:t>ñaàu</a:t>
            </a:r>
            <a:r>
              <a:rPr lang="en-US" sz="30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VNI-Avo" pitchFamily="2" charset="0"/>
              </a:rPr>
              <a:t>baèng</a:t>
            </a:r>
            <a:r>
              <a:rPr lang="en-US" sz="3000" b="1" dirty="0" smtClean="0">
                <a:solidFill>
                  <a:srgbClr val="002060"/>
                </a:solidFill>
                <a:latin typeface="VNI-Avo" pitchFamily="2" charset="0"/>
              </a:rPr>
              <a:t> g, </a:t>
            </a:r>
            <a:r>
              <a:rPr lang="en-US" sz="3000" b="1" dirty="0" err="1" smtClean="0">
                <a:solidFill>
                  <a:srgbClr val="002060"/>
                </a:solidFill>
                <a:latin typeface="VNI-Avo" pitchFamily="2" charset="0"/>
              </a:rPr>
              <a:t>gh</a:t>
            </a:r>
            <a:endParaRPr lang="en-US" sz="3000" b="1" dirty="0" smtClean="0">
              <a:solidFill>
                <a:srgbClr val="002060"/>
              </a:solidFill>
              <a:latin typeface="VNI-Avo" pitchFamily="2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276"/>
          <a:stretch/>
        </p:blipFill>
        <p:spPr bwMode="auto">
          <a:xfrm>
            <a:off x="21021" y="3896485"/>
            <a:ext cx="9119175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276"/>
          <a:stretch/>
        </p:blipFill>
        <p:spPr bwMode="auto">
          <a:xfrm>
            <a:off x="-76200" y="5741276"/>
            <a:ext cx="9119175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354724" y="5113381"/>
            <a:ext cx="73914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rgbClr val="002060"/>
                </a:solidFill>
                <a:latin typeface="VNI-Avo" pitchFamily="2" charset="0"/>
              </a:rPr>
              <a:t>c. </a:t>
            </a:r>
            <a:r>
              <a:rPr lang="en-US" sz="3000" b="1" dirty="0" err="1" smtClean="0">
                <a:solidFill>
                  <a:srgbClr val="002060"/>
                </a:solidFill>
                <a:latin typeface="VNI-Avo" pitchFamily="2" charset="0"/>
              </a:rPr>
              <a:t>Vieát</a:t>
            </a:r>
            <a:r>
              <a:rPr lang="en-US" sz="3000" b="1" dirty="0" smtClean="0">
                <a:solidFill>
                  <a:srgbClr val="002060"/>
                </a:solidFill>
                <a:latin typeface="VNI-Avo" pitchFamily="2" charset="0"/>
              </a:rPr>
              <a:t> 2 </a:t>
            </a:r>
            <a:r>
              <a:rPr lang="en-US" sz="3000" b="1" dirty="0" err="1" smtClean="0">
                <a:solidFill>
                  <a:srgbClr val="002060"/>
                </a:solidFill>
                <a:latin typeface="VNI-Avo" pitchFamily="2" charset="0"/>
              </a:rPr>
              <a:t>tieáng</a:t>
            </a:r>
            <a:r>
              <a:rPr lang="en-US" sz="30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VNI-Avo" pitchFamily="2" charset="0"/>
              </a:rPr>
              <a:t>baét</a:t>
            </a:r>
            <a:r>
              <a:rPr lang="en-US" sz="30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VNI-Avo" pitchFamily="2" charset="0"/>
              </a:rPr>
              <a:t>ñaàu</a:t>
            </a:r>
            <a:r>
              <a:rPr lang="en-US" sz="30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VNI-Avo" pitchFamily="2" charset="0"/>
              </a:rPr>
              <a:t>baèng</a:t>
            </a:r>
            <a:r>
              <a:rPr lang="en-US" sz="30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VNI-Avo" pitchFamily="2" charset="0"/>
              </a:rPr>
              <a:t>ng</a:t>
            </a:r>
            <a:r>
              <a:rPr lang="en-US" sz="3000" b="1" dirty="0" smtClean="0">
                <a:solidFill>
                  <a:srgbClr val="002060"/>
                </a:solidFill>
                <a:latin typeface="VNI-Avo" pitchFamily="2" charset="0"/>
              </a:rPr>
              <a:t>, </a:t>
            </a:r>
            <a:r>
              <a:rPr lang="en-US" sz="3000" b="1" dirty="0" err="1" smtClean="0">
                <a:solidFill>
                  <a:srgbClr val="002060"/>
                </a:solidFill>
                <a:latin typeface="VNI-Avo" pitchFamily="2" charset="0"/>
              </a:rPr>
              <a:t>ngh</a:t>
            </a:r>
            <a:endParaRPr lang="en-US" sz="3000" b="1" dirty="0" smtClean="0">
              <a:solidFill>
                <a:srgbClr val="002060"/>
              </a:solidFill>
              <a:latin typeface="VNI-Avo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77917" y="4282805"/>
            <a:ext cx="19050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smtClean="0">
                <a:solidFill>
                  <a:schemeClr val="bg2">
                    <a:lumMod val="10000"/>
                  </a:schemeClr>
                </a:solidFill>
                <a:latin typeface="HP001 4 hàng" pitchFamily="34" charset="-93"/>
                <a:ea typeface="HP001" charset="-93"/>
              </a:rPr>
              <a:t>gấc, ghế</a:t>
            </a:r>
            <a:endParaRPr lang="vi-VN" sz="3500" b="1" dirty="0">
              <a:solidFill>
                <a:schemeClr val="bg2">
                  <a:lumMod val="10000"/>
                </a:schemeClr>
              </a:solidFill>
              <a:latin typeface="HP001 4 hàng" pitchFamily="34" charset="-93"/>
              <a:ea typeface="HP001" charset="-93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3400" y="6127596"/>
            <a:ext cx="2911366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smtClean="0">
                <a:solidFill>
                  <a:schemeClr val="bg2">
                    <a:lumMod val="10000"/>
                  </a:schemeClr>
                </a:solidFill>
                <a:latin typeface="HP001 4 hàng" pitchFamily="34" charset="-93"/>
                <a:ea typeface="HP001" charset="-93"/>
              </a:rPr>
              <a:t>ngon, nghỉ</a:t>
            </a:r>
            <a:endParaRPr lang="vi-VN" sz="3500" b="1" dirty="0">
              <a:solidFill>
                <a:schemeClr val="bg2">
                  <a:lumMod val="10000"/>
                </a:schemeClr>
              </a:solidFill>
              <a:latin typeface="HP001 4 hàng" pitchFamily="34" charset="-93"/>
              <a:ea typeface="HP001" charset="-93"/>
            </a:endParaRPr>
          </a:p>
        </p:txBody>
      </p:sp>
    </p:spTree>
    <p:extLst>
      <p:ext uri="{BB962C8B-B14F-4D97-AF65-F5344CB8AC3E}">
        <p14:creationId xmlns:p14="http://schemas.microsoft.com/office/powerpoint/2010/main" val="548426139"/>
      </p:ext>
    </p:extLst>
  </p:cSld>
  <p:clrMapOvr>
    <a:masterClrMapping/>
  </p:clrMapOvr>
  <p:transition advTm="664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2" grpId="0"/>
      <p:bldP spid="13" grpId="0"/>
      <p:bldP spid="1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1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6&quot;/&gt;&lt;/object&gt;&lt;object type=&quot;3&quot; unique_id=&quot;10004&quot;&gt;&lt;property id=&quot;20148&quot; value=&quot;5&quot;/&gt;&lt;property id=&quot;20300&quot; value=&quot;Slide 2&quot;/&gt;&lt;property id=&quot;20307&quot; value=&quot;266&quot;/&gt;&lt;/object&gt;&lt;object type=&quot;3&quot; unique_id=&quot;10005&quot;&gt;&lt;property id=&quot;20148&quot; value=&quot;5&quot;/&gt;&lt;property id=&quot;20300&quot; value=&quot;Slide 3&quot;/&gt;&lt;property id=&quot;20307&quot; value=&quot;265&quot;/&gt;&lt;/object&gt;&lt;object type=&quot;3&quot; unique_id=&quot;10006&quot;&gt;&lt;property id=&quot;20148&quot; value=&quot;5&quot;/&gt;&lt;property id=&quot;20300&quot; value=&quot;Slide 4&quot;/&gt;&lt;property id=&quot;20307&quot; value=&quot;314&quot;/&gt;&lt;/object&gt;&lt;object type=&quot;3&quot; unique_id=&quot;10007&quot;&gt;&lt;property id=&quot;20148&quot; value=&quot;5&quot;/&gt;&lt;property id=&quot;20300&quot; value=&quot;Slide 5&quot;/&gt;&lt;property id=&quot;20307&quot; value=&quot;267&quot;/&gt;&lt;/object&gt;&lt;object type=&quot;3&quot; unique_id=&quot;10008&quot;&gt;&lt;property id=&quot;20148&quot; value=&quot;5&quot;/&gt;&lt;property id=&quot;20300&quot; value=&quot;Slide 6&quot;/&gt;&lt;property id=&quot;20307&quot; value=&quot;271&quot;/&gt;&lt;/object&gt;&lt;object type=&quot;3&quot; unique_id=&quot;10009&quot;&gt;&lt;property id=&quot;20148&quot; value=&quot;5&quot;/&gt;&lt;property id=&quot;20300&quot; value=&quot;Slide 7&quot;/&gt;&lt;property id=&quot;20307&quot; value=&quot;275&quot;/&gt;&lt;/object&gt;&lt;object type=&quot;3&quot; unique_id=&quot;10010&quot;&gt;&lt;property id=&quot;20148&quot; value=&quot;5&quot;/&gt;&lt;property id=&quot;20300&quot; value=&quot;Slide 8&quot;/&gt;&lt;property id=&quot;20307&quot; value=&quot;304&quot;/&gt;&lt;/object&gt;&lt;object type=&quot;3&quot; unique_id=&quot;10011&quot;&gt;&lt;property id=&quot;20148&quot; value=&quot;5&quot;/&gt;&lt;property id=&quot;20300&quot; value=&quot;Slide 9&quot;/&gt;&lt;property id=&quot;20307&quot; value=&quot;288&quot;/&gt;&lt;/object&gt;&lt;object type=&quot;3&quot; unique_id=&quot;10012&quot;&gt;&lt;property id=&quot;20148&quot; value=&quot;5&quot;/&gt;&lt;property id=&quot;20300&quot; value=&quot;Slide 10&quot;/&gt;&lt;property id=&quot;20307&quot; value=&quot;328&quot;/&gt;&lt;/object&gt;&lt;object type=&quot;3&quot; unique_id=&quot;10013&quot;&gt;&lt;property id=&quot;20148&quot; value=&quot;5&quot;/&gt;&lt;property id=&quot;20300&quot; value=&quot;Slide 11&quot;/&gt;&lt;property id=&quot;20307&quot; value=&quot;329&quot;/&gt;&lt;/object&gt;&lt;object type=&quot;3&quot; unique_id=&quot;10014&quot;&gt;&lt;property id=&quot;20148&quot; value=&quot;5&quot;/&gt;&lt;property id=&quot;20300&quot; value=&quot;Slide 12&quot;/&gt;&lt;property id=&quot;20307&quot; value=&quot;330&quot;/&gt;&lt;/object&gt;&lt;object type=&quot;3&quot; unique_id=&quot;10015&quot;&gt;&lt;property id=&quot;20148&quot; value=&quot;5&quot;/&gt;&lt;property id=&quot;20300&quot; value=&quot;Slide 13&quot;/&gt;&lt;property id=&quot;20307&quot; value=&quot;331&quot;/&gt;&lt;/object&gt;&lt;object type=&quot;3&quot; unique_id=&quot;10016&quot;&gt;&lt;property id=&quot;20148&quot; value=&quot;5&quot;/&gt;&lt;property id=&quot;20300&quot; value=&quot;Slide 14&quot;/&gt;&lt;property id=&quot;20307&quot; value=&quot;305&quot;/&gt;&lt;/object&gt;&lt;object type=&quot;3&quot; unique_id=&quot;10017&quot;&gt;&lt;property id=&quot;20148&quot; value=&quot;5&quot;/&gt;&lt;property id=&quot;20300&quot; value=&quot;Slide 15&quot;/&gt;&lt;property id=&quot;20307&quot; value=&quot;332&quot;/&gt;&lt;/object&gt;&lt;object type=&quot;3&quot; unique_id=&quot;10018&quot;&gt;&lt;property id=&quot;20148&quot; value=&quot;5&quot;/&gt;&lt;property id=&quot;20300&quot; value=&quot;Slide 16&quot;/&gt;&lt;property id=&quot;20307&quot; value=&quot;308&quot;/&gt;&lt;/object&gt;&lt;object type=&quot;3&quot; unique_id=&quot;10019&quot;&gt;&lt;property id=&quot;20148&quot; value=&quot;5&quot;/&gt;&lt;property id=&quot;20300&quot; value=&quot;Slide 17&quot;/&gt;&lt;property id=&quot;20307&quot; value=&quot;311&quot;/&gt;&lt;/object&gt;&lt;object type=&quot;3&quot; unique_id=&quot;10020&quot;&gt;&lt;property id=&quot;20148&quot; value=&quot;5&quot;/&gt;&lt;property id=&quot;20300&quot; value=&quot;Slide 18&quot;/&gt;&lt;property id=&quot;20307&quot; value=&quot;327&quot;/&gt;&lt;/object&gt;&lt;object type=&quot;3&quot; unique_id=&quot;10021&quot;&gt;&lt;property id=&quot;20148&quot; value=&quot;5&quot;/&gt;&lt;property id=&quot;20300&quot; value=&quot;Slide 19&quot;/&gt;&lt;property id=&quot;20307&quot; value=&quot;307&quot;/&gt;&lt;/object&gt;&lt;object type=&quot;3&quot; unique_id=&quot;10022&quot;&gt;&lt;property id=&quot;20148&quot; value=&quot;5&quot;/&gt;&lt;property id=&quot;20300&quot; value=&quot;Slide 20&quot;/&gt;&lt;property id=&quot;20307&quot; value=&quot;310&quot;/&gt;&lt;/object&gt;&lt;object type=&quot;3&quot; unique_id=&quot;10023&quot;&gt;&lt;property id=&quot;20148&quot; value=&quot;5&quot;/&gt;&lt;property id=&quot;20300&quot; value=&quot;Slide 21&quot;/&gt;&lt;property id=&quot;20307&quot; value=&quot;333&quot;/&gt;&lt;/object&gt;&lt;object type=&quot;3&quot; unique_id=&quot;10024&quot;&gt;&lt;property id=&quot;20148&quot; value=&quot;5&quot;/&gt;&lt;property id=&quot;20300&quot; value=&quot;Slide 22&quot;/&gt;&lt;property id=&quot;20307&quot; value=&quot;326&quot;/&gt;&lt;/object&gt;&lt;object type=&quot;3&quot; unique_id=&quot;10025&quot;&gt;&lt;property id=&quot;20148&quot; value=&quot;5&quot;/&gt;&lt;property id=&quot;20300&quot; value=&quot;Slide 31&quot;/&gt;&lt;property id=&quot;20307&quot; value=&quot;313&quot;/&gt;&lt;/object&gt;&lt;object type=&quot;3&quot; unique_id=&quot;10335&quot;&gt;&lt;property id=&quot;20148&quot; value=&quot;5&quot;/&gt;&lt;property id=&quot;20300&quot; value=&quot;Slide 23&quot;/&gt;&lt;property id=&quot;20307&quot; value=&quot;334&quot;/&gt;&lt;/object&gt;&lt;object type=&quot;3&quot; unique_id=&quot;10337&quot;&gt;&lt;property id=&quot;20148&quot; value=&quot;5&quot;/&gt;&lt;property id=&quot;20300&quot; value=&quot;Slide 25&quot;/&gt;&lt;property id=&quot;20307&quot; value=&quot;336&quot;/&gt;&lt;/object&gt;&lt;object type=&quot;3&quot; unique_id=&quot;10338&quot;&gt;&lt;property id=&quot;20148&quot; value=&quot;5&quot;/&gt;&lt;property id=&quot;20300&quot; value=&quot;Slide 26&quot;/&gt;&lt;property id=&quot;20307&quot; value=&quot;337&quot;/&gt;&lt;/object&gt;&lt;object type=&quot;3&quot; unique_id=&quot;10339&quot;&gt;&lt;property id=&quot;20148&quot; value=&quot;5&quot;/&gt;&lt;property id=&quot;20300&quot; value=&quot;Slide 27&quot;/&gt;&lt;property id=&quot;20307&quot; value=&quot;338&quot;/&gt;&lt;/object&gt;&lt;object type=&quot;3&quot; unique_id=&quot;10340&quot;&gt;&lt;property id=&quot;20148&quot; value=&quot;5&quot;/&gt;&lt;property id=&quot;20300&quot; value=&quot;Slide 28&quot;/&gt;&lt;property id=&quot;20307&quot; value=&quot;339&quot;/&gt;&lt;/object&gt;&lt;object type=&quot;3&quot; unique_id=&quot;10341&quot;&gt;&lt;property id=&quot;20148&quot; value=&quot;5&quot;/&gt;&lt;property id=&quot;20300&quot; value=&quot;Slide 29&quot;/&gt;&lt;property id=&quot;20307&quot; value=&quot;340&quot;/&gt;&lt;/object&gt;&lt;object type=&quot;3&quot; unique_id=&quot;10342&quot;&gt;&lt;property id=&quot;20148&quot; value=&quot;5&quot;/&gt;&lt;property id=&quot;20300&quot; value=&quot;Slide 30&quot;/&gt;&lt;property id=&quot;20307&quot; value=&quot;341&quot;/&gt;&lt;/object&gt;&lt;object type=&quot;3&quot; unique_id=&quot;10475&quot;&gt;&lt;property id=&quot;20148&quot; value=&quot;5&quot;/&gt;&lt;property id=&quot;20300&quot; value=&quot;Slide 24&quot;/&gt;&lt;property id=&quot;20307&quot; value=&quot;342&quot;/&gt;&lt;/object&gt;&lt;/object&gt;&lt;object type=&quot;8&quot; unique_id=&quot;10050&quot;&gt;&lt;/object&gt;&lt;/object&gt;&lt;/database&gt;"/>
  <p:tag name="SECTOMILLISECCONVERTED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2|17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2|2.3|2.2|1.4|2.5|2.1|1.2|18.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6.9|0.9|1.1|0.9|0.9|1|1|0.8|1.2|1|0.6|0.8|0.7|0.5|0.6|0.6|0.6|0.7|0.6|0.6|0.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5|8.4|0.8|1.1|1.4|1.8|1.8|15.1|1.5|0.9|0.9|0.9|1|0.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9.9|6.6|3.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7|4.8|5.4|22.1|4.2|3.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9|1.3|31.8|1.7|3.1|8.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9.9|6.6|3.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6|16.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5070</TotalTime>
  <Words>485</Words>
  <Application>Microsoft Office PowerPoint</Application>
  <PresentationFormat>On-screen Show (4:3)</PresentationFormat>
  <Paragraphs>126</Paragraphs>
  <Slides>17</Slides>
  <Notes>7</Notes>
  <HiddenSlides>0</HiddenSlides>
  <MMClips>2</MMClips>
  <ScaleCrop>false</ScaleCrop>
  <HeadingPairs>
    <vt:vector size="6" baseType="variant">
      <vt:variant>
        <vt:lpstr>Fonts Used</vt:lpstr>
      </vt:variant>
      <vt:variant>
        <vt:i4>17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17</vt:i4>
      </vt:variant>
    </vt:vector>
  </HeadingPairs>
  <TitlesOfParts>
    <vt:vector size="37" baseType="lpstr">
      <vt:lpstr>Arial</vt:lpstr>
      <vt:lpstr>等线</vt:lpstr>
      <vt:lpstr>Comic Sans MS</vt:lpstr>
      <vt:lpstr>Calibri</vt:lpstr>
      <vt:lpstr>.VnCooper</vt:lpstr>
      <vt:lpstr>HP001 4H</vt:lpstr>
      <vt:lpstr>Times New Roman</vt:lpstr>
      <vt:lpstr>Arial-SGK-TV</vt:lpstr>
      <vt:lpstr>HP001</vt:lpstr>
      <vt:lpstr>HP001 5H</vt:lpstr>
      <vt:lpstr>.VnAvant</vt:lpstr>
      <vt:lpstr>.VnCooperH</vt:lpstr>
      <vt:lpstr>VNI-Avo</vt:lpstr>
      <vt:lpstr>HP001 4 hàng</vt:lpstr>
      <vt:lpstr>Arial Rounded MT Bold</vt:lpstr>
      <vt:lpstr>HP-087</vt:lpstr>
      <vt:lpstr>UTM Avo</vt:lpstr>
      <vt:lpstr>Office Theme</vt:lpstr>
      <vt:lpstr>1_Default Design</vt:lpstr>
      <vt:lpstr>Chủ đề Office</vt:lpstr>
      <vt:lpstr>PowerPoint Presentation</vt:lpstr>
      <vt:lpstr>     ¤N TËP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 ¤N TËP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Quỳnh Trang</dc:creator>
  <cp:lastModifiedBy>Admin</cp:lastModifiedBy>
  <cp:revision>372</cp:revision>
  <dcterms:created xsi:type="dcterms:W3CDTF">2006-08-16T00:00:00Z</dcterms:created>
  <dcterms:modified xsi:type="dcterms:W3CDTF">2022-01-10T23:36:49Z</dcterms:modified>
</cp:coreProperties>
</file>