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26" r:id="rId2"/>
    <p:sldId id="532" r:id="rId3"/>
    <p:sldId id="536" r:id="rId4"/>
    <p:sldId id="537" r:id="rId5"/>
    <p:sldId id="533" r:id="rId6"/>
    <p:sldId id="534" r:id="rId7"/>
    <p:sldId id="535" r:id="rId8"/>
    <p:sldId id="51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B0BA-2F50-4D29-85CC-768D0879C21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4515-91CE-4898-AAF1-29B6592D37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5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0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F794A70-C00E-4E22-98F8-4C0474116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4" y="3740043"/>
            <a:ext cx="3294653" cy="2792698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099B30CE-0CBB-4F7A-99A1-BD6BB57CE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70" y="351763"/>
            <a:ext cx="6569181" cy="41407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6AD95606-05CD-455A-815C-FB90C5399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6" y="3918228"/>
            <a:ext cx="4381851" cy="21402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AA56D8-C42A-4E19-A528-E83FC717D030}"/>
              </a:ext>
            </a:extLst>
          </p:cNvPr>
          <p:cNvSpPr/>
          <p:nvPr/>
        </p:nvSpPr>
        <p:spPr>
          <a:xfrm>
            <a:off x="3978150" y="1030630"/>
            <a:ext cx="43622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TNXH – LỚP 1</a:t>
            </a: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7532E56D-6555-4595-84BA-D0BE9747D324}"/>
              </a:ext>
            </a:extLst>
          </p:cNvPr>
          <p:cNvSpPr txBox="1"/>
          <p:nvPr/>
        </p:nvSpPr>
        <p:spPr>
          <a:xfrm>
            <a:off x="2786844" y="2276319"/>
            <a:ext cx="6744832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8: Cùng vui ở trường</a:t>
            </a:r>
          </a:p>
        </p:txBody>
      </p:sp>
    </p:spTree>
    <p:extLst>
      <p:ext uri="{BB962C8B-B14F-4D97-AF65-F5344CB8AC3E}">
        <p14:creationId xmlns:p14="http://schemas.microsoft.com/office/powerpoint/2010/main" val="31028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4E517-F0B2-4FF1-BFF5-D89A6895E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0"/>
            <a:ext cx="2464904" cy="1400912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CF5CBDB-9154-405B-A043-7966E718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52" y="212036"/>
            <a:ext cx="7731760" cy="956310"/>
          </a:xfrm>
          <a:prstGeom prst="rect">
            <a:avLst/>
          </a:prstGeom>
        </p:spPr>
      </p:pic>
      <p:pic>
        <p:nvPicPr>
          <p:cNvPr id="4" name="Content Placeholder 5" descr="1">
            <a:extLst>
              <a:ext uri="{FF2B5EF4-FFF2-40B4-BE49-F238E27FC236}">
                <a16:creationId xmlns:a16="http://schemas.microsoft.com/office/drawing/2014/main" id="{A461A3CE-6ADD-4B0E-A898-F76CCAC33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722" y="943486"/>
            <a:ext cx="5889454" cy="59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4E517-F0B2-4FF1-BFF5-D89A6895E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0"/>
            <a:ext cx="2464904" cy="1400912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CF5CBDB-9154-405B-A043-7966E718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52" y="212036"/>
            <a:ext cx="7731760" cy="956310"/>
          </a:xfrm>
          <a:prstGeom prst="rect">
            <a:avLst/>
          </a:prstGeom>
        </p:spPr>
      </p:pic>
      <p:pic>
        <p:nvPicPr>
          <p:cNvPr id="5" name="Picture 4" descr="2">
            <a:extLst>
              <a:ext uri="{FF2B5EF4-FFF2-40B4-BE49-F238E27FC236}">
                <a16:creationId xmlns:a16="http://schemas.microsoft.com/office/drawing/2014/main" id="{9FEFBFA3-FCC9-44AD-B299-9B7723601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968" y="1000380"/>
            <a:ext cx="5792464" cy="58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4E517-F0B2-4FF1-BFF5-D89A6895E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0"/>
            <a:ext cx="2464904" cy="1400912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CF5CBDB-9154-405B-A043-7966E718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52" y="212036"/>
            <a:ext cx="7731760" cy="956310"/>
          </a:xfrm>
          <a:prstGeom prst="rect">
            <a:avLst/>
          </a:prstGeom>
        </p:spPr>
      </p:pic>
      <p:pic>
        <p:nvPicPr>
          <p:cNvPr id="4" name="Content Placeholder 5" descr="1">
            <a:extLst>
              <a:ext uri="{FF2B5EF4-FFF2-40B4-BE49-F238E27FC236}">
                <a16:creationId xmlns:a16="http://schemas.microsoft.com/office/drawing/2014/main" id="{A461A3CE-6ADD-4B0E-A898-F76CCAC33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83" y="1228980"/>
            <a:ext cx="4330893" cy="4346136"/>
          </a:xfrm>
          <a:prstGeom prst="rect">
            <a:avLst/>
          </a:prstGeom>
        </p:spPr>
      </p:pic>
      <p:pic>
        <p:nvPicPr>
          <p:cNvPr id="5" name="Picture 4" descr="2">
            <a:extLst>
              <a:ext uri="{FF2B5EF4-FFF2-40B4-BE49-F238E27FC236}">
                <a16:creationId xmlns:a16="http://schemas.microsoft.com/office/drawing/2014/main" id="{9FEFBFA3-FCC9-44AD-B299-9B7723601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632" y="1228980"/>
            <a:ext cx="4330893" cy="4400039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FAAB8206-91E8-43FB-9261-2A8D2932E028}"/>
              </a:ext>
            </a:extLst>
          </p:cNvPr>
          <p:cNvSpPr/>
          <p:nvPr/>
        </p:nvSpPr>
        <p:spPr>
          <a:xfrm>
            <a:off x="2716695" y="5761785"/>
            <a:ext cx="6837045" cy="837565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Lau dọn vệ sinh giúp trường lớp sạch đẹp</a:t>
            </a:r>
          </a:p>
        </p:txBody>
      </p:sp>
    </p:spTree>
    <p:extLst>
      <p:ext uri="{BB962C8B-B14F-4D97-AF65-F5344CB8AC3E}">
        <p14:creationId xmlns:p14="http://schemas.microsoft.com/office/powerpoint/2010/main" val="31419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C4DC1-FE34-4A2D-8934-6AF37F999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3" y="-117297"/>
            <a:ext cx="2610679" cy="1442514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907F934-D32D-44BA-82F7-8B3D2C335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31" y="1325217"/>
            <a:ext cx="7707630" cy="4961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1EF775-3844-460D-AF4E-6A6CE2FC2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411" y="1697328"/>
            <a:ext cx="1584959" cy="1485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19F00-CDD9-4778-A0F0-13E50B38E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531" y="4064608"/>
            <a:ext cx="1584959" cy="148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ED6B8-E462-4E7B-B125-FD53806D1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04" y="2151594"/>
            <a:ext cx="1334527" cy="1334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8C0B1-1527-429B-A741-F52A84E03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04" y="4410924"/>
            <a:ext cx="1334527" cy="1334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9A8D7-496D-48F7-B74F-14C8FF03C3F2}"/>
              </a:ext>
            </a:extLst>
          </p:cNvPr>
          <p:cNvSpPr txBox="1"/>
          <p:nvPr/>
        </p:nvSpPr>
        <p:spPr>
          <a:xfrm>
            <a:off x="3250370" y="264777"/>
            <a:ext cx="862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30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09EAF-DB84-4379-9595-D5FAEEAE9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-132669"/>
            <a:ext cx="2568364" cy="1522549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EF059FE-4624-4C29-80EC-D3DB31D51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3" t="12055"/>
          <a:stretch/>
        </p:blipFill>
        <p:spPr>
          <a:xfrm>
            <a:off x="2650435" y="818818"/>
            <a:ext cx="7959835" cy="5220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666CC5-1272-4B86-8A47-49576A3D1EFC}"/>
              </a:ext>
            </a:extLst>
          </p:cNvPr>
          <p:cNvSpPr txBox="1"/>
          <p:nvPr/>
        </p:nvSpPr>
        <p:spPr>
          <a:xfrm flipH="1">
            <a:off x="3707584" y="166940"/>
            <a:ext cx="605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3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9936AAD-56DC-4274-9D16-52B6D64D3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6"/>
          <a:stretch/>
        </p:blipFill>
        <p:spPr>
          <a:xfrm>
            <a:off x="1752518" y="1351720"/>
            <a:ext cx="8422640" cy="4667775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4815B13-81F7-4146-8CC7-63754751E690}"/>
              </a:ext>
            </a:extLst>
          </p:cNvPr>
          <p:cNvSpPr/>
          <p:nvPr/>
        </p:nvSpPr>
        <p:spPr>
          <a:xfrm>
            <a:off x="155933" y="168938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95A68D-41CE-47FE-A8C4-C8399928A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32" y="2054710"/>
            <a:ext cx="5279439" cy="44750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A61766-9DC6-48EF-81BC-5FDEC781B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25" b="98802" l="37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>
            <a:off x="-133348" y="3911600"/>
            <a:ext cx="6229348" cy="28447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25E009-41E1-4F95-96AB-4F434E3D7110}"/>
              </a:ext>
            </a:extLst>
          </p:cNvPr>
          <p:cNvSpPr/>
          <p:nvPr/>
        </p:nvSpPr>
        <p:spPr>
          <a:xfrm>
            <a:off x="2525595" y="1025239"/>
            <a:ext cx="6229348" cy="2058942"/>
          </a:xfrm>
          <a:prstGeom prst="ellipse">
            <a:avLst/>
          </a:prstGeom>
          <a:solidFill>
            <a:srgbClr val="F3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40001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nyhfocs">
      <a:majorFont>
        <a:latin typeface="HanaMinB"/>
        <a:ea typeface="FZHei-B01S"/>
        <a:cs typeface=""/>
      </a:majorFont>
      <a:minorFont>
        <a:latin typeface="HanaMin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Calibri</vt:lpstr>
      <vt:lpstr>HanaMinB</vt:lpstr>
      <vt:lpstr>ITC Avant Garde Std Bk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thanhtamthlb@gmail.com</cp:lastModifiedBy>
  <cp:revision>25</cp:revision>
  <dcterms:created xsi:type="dcterms:W3CDTF">2018-08-13T06:32:35Z</dcterms:created>
  <dcterms:modified xsi:type="dcterms:W3CDTF">2025-11-21T09:04:33Z</dcterms:modified>
</cp:coreProperties>
</file>