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  <p:sldMasterId id="2147483680" r:id="rId2"/>
  </p:sldMasterIdLst>
  <p:notesMasterIdLst>
    <p:notesMasterId r:id="rId16"/>
  </p:notesMasterIdLst>
  <p:sldIdLst>
    <p:sldId id="333" r:id="rId3"/>
    <p:sldId id="347" r:id="rId4"/>
    <p:sldId id="323" r:id="rId5"/>
    <p:sldId id="300" r:id="rId6"/>
    <p:sldId id="301" r:id="rId7"/>
    <p:sldId id="325" r:id="rId8"/>
    <p:sldId id="389" r:id="rId9"/>
    <p:sldId id="390" r:id="rId10"/>
    <p:sldId id="417" r:id="rId11"/>
    <p:sldId id="418" r:id="rId12"/>
    <p:sldId id="326" r:id="rId13"/>
    <p:sldId id="419" r:id="rId14"/>
    <p:sldId id="394" r:id="rId15"/>
  </p:sldIdLst>
  <p:sldSz cx="12192000" cy="6858000"/>
  <p:notesSz cx="6858000" cy="9144000"/>
  <p:embeddedFontLst>
    <p:embeddedFont>
      <p:font typeface="#9Slide07 SVNNexa Rust Slab Bla" panose="020B0606040200020203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A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71" d="100"/>
          <a:sy n="71" d="100"/>
        </p:scale>
        <p:origin x="7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865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324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94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58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90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32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503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039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13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87B5F3-50C3-F30C-77A0-9D748B8D69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75414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5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653" y="927744"/>
            <a:ext cx="2208693" cy="186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191" y="238347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18 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4275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16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4275979"/>
              </a:xfrm>
              <a:prstGeom prst="rect">
                <a:avLst/>
              </a:prstGeom>
              <a:blipFill>
                <a:blip r:embed="rId3"/>
                <a:stretch>
                  <a:fillRect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98612" y="4262898"/>
            <a:ext cx="1210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0624" y="164417"/>
            <a:ext cx="11777300" cy="656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27FA1-42E4-CC58-875B-9C3E384153E4}"/>
              </a:ext>
            </a:extLst>
          </p:cNvPr>
          <p:cNvSpPr txBox="1"/>
          <p:nvPr/>
        </p:nvSpPr>
        <p:spPr>
          <a:xfrm>
            <a:off x="2280353" y="602528"/>
            <a:ext cx="812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D4477-600A-B7E4-55FB-FAE337AB1557}"/>
              </a:ext>
            </a:extLst>
          </p:cNvPr>
          <p:cNvGrpSpPr/>
          <p:nvPr/>
        </p:nvGrpSpPr>
        <p:grpSpPr>
          <a:xfrm>
            <a:off x="602070" y="1348528"/>
            <a:ext cx="10302490" cy="3225049"/>
            <a:chOff x="812055" y="1546827"/>
            <a:chExt cx="10302490" cy="32250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5303C7-0F70-6307-F033-69813B62B1FC}"/>
                </a:ext>
              </a:extLst>
            </p:cNvPr>
            <p:cNvSpPr txBox="1"/>
            <p:nvPr/>
          </p:nvSpPr>
          <p:spPr>
            <a:xfrm>
              <a:off x="1502459" y="1715805"/>
              <a:ext cx="961208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hận dạng được một số hình phẳng đã học.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 được đây và đường cao của hình tam giác, hình thang.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 được một số hình phẳng theo mẫu trên lưới ô vuông.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ác định được tâm, bán kính của hình tròn.</a:t>
              </a:r>
            </a:p>
          </p:txBody>
        </p:sp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10417880-3E47-6816-AE84-F271EBE1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1546827"/>
              <a:ext cx="644730" cy="621359"/>
            </a:xfrm>
            <a:prstGeom prst="rect">
              <a:avLst/>
            </a:prstGeom>
          </p:spPr>
        </p:pic>
        <p:pic>
          <p:nvPicPr>
            <p:cNvPr id="15" name="Picture 31">
              <a:extLst>
                <a:ext uri="{FF2B5EF4-FFF2-40B4-BE49-F238E27FC236}">
                  <a16:creationId xmlns:a16="http://schemas.microsoft.com/office/drawing/2014/main" id="{8C7E8699-EA94-2C7F-8080-D185E1F9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815" y="3215019"/>
              <a:ext cx="644730" cy="621359"/>
            </a:xfrm>
            <a:prstGeom prst="rect">
              <a:avLst/>
            </a:prstGeom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C2446495-7952-E5C8-ED13-0D3408FE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4150517"/>
              <a:ext cx="644730" cy="621359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06258CB-3021-22CF-582E-3E789C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2055" y="2381899"/>
              <a:ext cx="644730" cy="62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A2FF2D-11BA-4AF8-B477-0F53733D7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3352" y="3071668"/>
            <a:ext cx="3447150" cy="344715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D36E502-3611-494D-94E6-C3D6F5375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86007" y="405306"/>
            <a:ext cx="7509091" cy="2608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31CBC4-5C22-4071-AAC5-383C7FFDD6C5}"/>
              </a:ext>
            </a:extLst>
          </p:cNvPr>
          <p:cNvSpPr txBox="1"/>
          <p:nvPr/>
        </p:nvSpPr>
        <p:spPr>
          <a:xfrm>
            <a:off x="3316293" y="501634"/>
            <a:ext cx="6091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</a:t>
            </a: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altLang="en-US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 tích hình tam giác có đáy 4cm, chiều cao 6cm là :</a:t>
            </a: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5F82C03B-04E9-438F-ACA6-7D48352B519D}"/>
              </a:ext>
            </a:extLst>
          </p:cNvPr>
          <p:cNvGrpSpPr/>
          <p:nvPr/>
        </p:nvGrpSpPr>
        <p:grpSpPr>
          <a:xfrm>
            <a:off x="4871864" y="3008176"/>
            <a:ext cx="5176969" cy="946150"/>
            <a:chOff x="3517779" y="1811338"/>
            <a:chExt cx="5442121" cy="946150"/>
          </a:xfrm>
          <a:solidFill>
            <a:schemeClr val="accent2"/>
          </a:solidFill>
        </p:grpSpPr>
        <p:sp>
          <p:nvSpPr>
            <p:cNvPr id="19" name="MH_Other_5">
              <a:extLst>
                <a:ext uri="{FF2B5EF4-FFF2-40B4-BE49-F238E27FC236}">
                  <a16:creationId xmlns:a16="http://schemas.microsoft.com/office/drawing/2014/main" id="{B5C3BA40-F3CD-4242-9151-69EC58562F84}"/>
                </a:ext>
              </a:extLst>
            </p:cNvPr>
            <p:cNvSpPr/>
            <p:nvPr/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10D757D2-9347-4299-A96A-D33E3C0083DC}"/>
                </a:ext>
              </a:extLst>
            </p:cNvPr>
            <p:cNvSpPr/>
            <p:nvPr/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MH_Other_7">
              <a:extLst>
                <a:ext uri="{FF2B5EF4-FFF2-40B4-BE49-F238E27FC236}">
                  <a16:creationId xmlns:a16="http://schemas.microsoft.com/office/drawing/2014/main" id="{F74D68CC-78EE-4B39-BA62-FD804854C4C4}"/>
                </a:ext>
              </a:extLst>
            </p:cNvPr>
            <p:cNvSpPr/>
            <p:nvPr/>
          </p:nvSpPr>
          <p:spPr bwMode="auto">
            <a:xfrm>
              <a:off x="3517779" y="1924049"/>
              <a:ext cx="1033864" cy="8334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A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867C8C8D-AD90-4F67-AC83-8730364BBE64}"/>
                </a:ext>
              </a:extLst>
            </p:cNvPr>
            <p:cNvSpPr txBox="1"/>
            <p:nvPr/>
          </p:nvSpPr>
          <p:spPr bwMode="auto">
            <a:xfrm>
              <a:off x="4612312" y="1924050"/>
              <a:ext cx="4347588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pt-BR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 </a:t>
              </a:r>
              <a:r>
                <a:rPr lang="en-US" sz="4000" b="1" i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4000" b="1" i="0" baseline="3000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3">
            <a:extLst>
              <a:ext uri="{FF2B5EF4-FFF2-40B4-BE49-F238E27FC236}">
                <a16:creationId xmlns:a16="http://schemas.microsoft.com/office/drawing/2014/main" id="{22488924-2A36-42B5-B119-946B519500E1}"/>
              </a:ext>
            </a:extLst>
          </p:cNvPr>
          <p:cNvGrpSpPr/>
          <p:nvPr/>
        </p:nvGrpSpPr>
        <p:grpSpPr>
          <a:xfrm>
            <a:off x="4871864" y="4110850"/>
            <a:ext cx="5315310" cy="1057275"/>
            <a:chOff x="3454400" y="3233738"/>
            <a:chExt cx="5315310" cy="1057275"/>
          </a:xfrm>
          <a:solidFill>
            <a:srgbClr val="D5718E"/>
          </a:solidFill>
        </p:grpSpPr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19798912-24EA-4F3C-89DA-EEBDF8D59AD5}"/>
                </a:ext>
              </a:extLst>
            </p:cNvPr>
            <p:cNvSpPr/>
            <p:nvPr/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MH_Other_2">
              <a:extLst>
                <a:ext uri="{FF2B5EF4-FFF2-40B4-BE49-F238E27FC236}">
                  <a16:creationId xmlns:a16="http://schemas.microsoft.com/office/drawing/2014/main" id="{3E67E513-4C12-43EB-A5E4-D825156EA835}"/>
                </a:ext>
              </a:extLst>
            </p:cNvPr>
            <p:cNvSpPr/>
            <p:nvPr/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MH_Other_8">
              <a:extLst>
                <a:ext uri="{FF2B5EF4-FFF2-40B4-BE49-F238E27FC236}">
                  <a16:creationId xmlns:a16="http://schemas.microsoft.com/office/drawing/2014/main" id="{94F1EAEE-1F9E-4766-9DF7-7EBA195D97CB}"/>
                </a:ext>
              </a:extLst>
            </p:cNvPr>
            <p:cNvSpPr/>
            <p:nvPr/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B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MH_SubTitle_2">
              <a:extLst>
                <a:ext uri="{FF2B5EF4-FFF2-40B4-BE49-F238E27FC236}">
                  <a16:creationId xmlns:a16="http://schemas.microsoft.com/office/drawing/2014/main" id="{CD9F8651-BF6B-42CF-B282-887C09BB6EB9}"/>
                </a:ext>
              </a:extLst>
            </p:cNvPr>
            <p:cNvSpPr txBox="1"/>
            <p:nvPr/>
          </p:nvSpPr>
          <p:spPr>
            <a:xfrm>
              <a:off x="4324263" y="3406775"/>
              <a:ext cx="4445447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63E6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kumimoji="0" lang="pt-BR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FC5AD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12 </a:t>
              </a:r>
              <a:r>
                <a:rPr lang="en-US" sz="4000" b="1" i="0">
                  <a:solidFill>
                    <a:srgbClr val="FC5AD9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cm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5AD9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3">
            <a:extLst>
              <a:ext uri="{FF2B5EF4-FFF2-40B4-BE49-F238E27FC236}">
                <a16:creationId xmlns:a16="http://schemas.microsoft.com/office/drawing/2014/main" id="{64CC88FE-4F64-4B98-A933-6882E1534CAD}"/>
              </a:ext>
            </a:extLst>
          </p:cNvPr>
          <p:cNvGrpSpPr/>
          <p:nvPr/>
        </p:nvGrpSpPr>
        <p:grpSpPr>
          <a:xfrm>
            <a:off x="4894390" y="5190770"/>
            <a:ext cx="6719270" cy="1057275"/>
            <a:chOff x="3454400" y="3233738"/>
            <a:chExt cx="6719270" cy="1057275"/>
          </a:xfrm>
          <a:solidFill>
            <a:srgbClr val="00B050"/>
          </a:solidFill>
        </p:grpSpPr>
        <p:sp>
          <p:nvSpPr>
            <p:cNvPr id="27" name="MH_Other_1">
              <a:extLst>
                <a:ext uri="{FF2B5EF4-FFF2-40B4-BE49-F238E27FC236}">
                  <a16:creationId xmlns:a16="http://schemas.microsoft.com/office/drawing/2014/main" id="{194B33F2-D92F-493E-BA8F-460A473348F8}"/>
                </a:ext>
              </a:extLst>
            </p:cNvPr>
            <p:cNvSpPr/>
            <p:nvPr/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8" name="MH_Other_2">
              <a:extLst>
                <a:ext uri="{FF2B5EF4-FFF2-40B4-BE49-F238E27FC236}">
                  <a16:creationId xmlns:a16="http://schemas.microsoft.com/office/drawing/2014/main" id="{D48620C6-B887-4540-BD7B-4F6B4EFB6F50}"/>
                </a:ext>
              </a:extLst>
            </p:cNvPr>
            <p:cNvSpPr/>
            <p:nvPr/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9" name="MH_Other_8">
              <a:extLst>
                <a:ext uri="{FF2B5EF4-FFF2-40B4-BE49-F238E27FC236}">
                  <a16:creationId xmlns:a16="http://schemas.microsoft.com/office/drawing/2014/main" id="{5AD8C956-85CA-4B73-A604-107CE1E49C0E}"/>
                </a:ext>
              </a:extLst>
            </p:cNvPr>
            <p:cNvSpPr/>
            <p:nvPr/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C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" name="MH_SubTitle_2">
              <a:extLst>
                <a:ext uri="{FF2B5EF4-FFF2-40B4-BE49-F238E27FC236}">
                  <a16:creationId xmlns:a16="http://schemas.microsoft.com/office/drawing/2014/main" id="{D7862958-5EB9-4FD3-BE78-2044D7E0181B}"/>
                </a:ext>
              </a:extLst>
            </p:cNvPr>
            <p:cNvSpPr txBox="1"/>
            <p:nvPr/>
          </p:nvSpPr>
          <p:spPr>
            <a:xfrm>
              <a:off x="4475164" y="3391055"/>
              <a:ext cx="5698506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12 </a:t>
              </a:r>
              <a:r>
                <a:rPr lang="en-US" sz="4000" b="1" i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4000" b="1" i="0" baseline="3000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556FD175-0784-46E4-BDDC-B2B4C5E9F7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87" y="4306794"/>
            <a:ext cx="1873545" cy="18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1D36E502-3611-494D-94E6-C3D6F5375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60843" y="305469"/>
            <a:ext cx="7447469" cy="2586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31CBC4-5C22-4071-AAC5-383C7FFDD6C5}"/>
              </a:ext>
            </a:extLst>
          </p:cNvPr>
          <p:cNvSpPr txBox="1"/>
          <p:nvPr/>
        </p:nvSpPr>
        <p:spPr>
          <a:xfrm>
            <a:off x="3198406" y="579292"/>
            <a:ext cx="60918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alt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 tích hình thang có đáy lớ</a:t>
            </a:r>
            <a:r>
              <a:rPr lang="en-US" altLang="en-US" sz="3600" i="1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en-US" alt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35 cm, đáy bé 15 cm chiều cao 18cm là :</a:t>
            </a: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5F82C03B-04E9-438F-ACA6-7D48352B519D}"/>
              </a:ext>
            </a:extLst>
          </p:cNvPr>
          <p:cNvGrpSpPr/>
          <p:nvPr/>
        </p:nvGrpSpPr>
        <p:grpSpPr>
          <a:xfrm>
            <a:off x="1919536" y="2892377"/>
            <a:ext cx="5176969" cy="946150"/>
            <a:chOff x="3517779" y="1811338"/>
            <a:chExt cx="5442121" cy="946150"/>
          </a:xfrm>
          <a:solidFill>
            <a:schemeClr val="accent2"/>
          </a:solidFill>
        </p:grpSpPr>
        <p:sp>
          <p:nvSpPr>
            <p:cNvPr id="19" name="MH_Other_5">
              <a:extLst>
                <a:ext uri="{FF2B5EF4-FFF2-40B4-BE49-F238E27FC236}">
                  <a16:creationId xmlns:a16="http://schemas.microsoft.com/office/drawing/2014/main" id="{B5C3BA40-F3CD-4242-9151-69EC58562F84}"/>
                </a:ext>
              </a:extLst>
            </p:cNvPr>
            <p:cNvSpPr/>
            <p:nvPr/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10D757D2-9347-4299-A96A-D33E3C0083DC}"/>
                </a:ext>
              </a:extLst>
            </p:cNvPr>
            <p:cNvSpPr/>
            <p:nvPr/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MH_Other_7">
              <a:extLst>
                <a:ext uri="{FF2B5EF4-FFF2-40B4-BE49-F238E27FC236}">
                  <a16:creationId xmlns:a16="http://schemas.microsoft.com/office/drawing/2014/main" id="{F74D68CC-78EE-4B39-BA62-FD804854C4C4}"/>
                </a:ext>
              </a:extLst>
            </p:cNvPr>
            <p:cNvSpPr/>
            <p:nvPr/>
          </p:nvSpPr>
          <p:spPr bwMode="auto">
            <a:xfrm>
              <a:off x="3517779" y="1924049"/>
              <a:ext cx="1033864" cy="8334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A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867C8C8D-AD90-4F67-AC83-8730364BBE64}"/>
                </a:ext>
              </a:extLst>
            </p:cNvPr>
            <p:cNvSpPr txBox="1"/>
            <p:nvPr/>
          </p:nvSpPr>
          <p:spPr bwMode="auto">
            <a:xfrm>
              <a:off x="4612312" y="1924050"/>
              <a:ext cx="4347588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450 cm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3">
            <a:extLst>
              <a:ext uri="{FF2B5EF4-FFF2-40B4-BE49-F238E27FC236}">
                <a16:creationId xmlns:a16="http://schemas.microsoft.com/office/drawing/2014/main" id="{22488924-2A36-42B5-B119-946B519500E1}"/>
              </a:ext>
            </a:extLst>
          </p:cNvPr>
          <p:cNvGrpSpPr/>
          <p:nvPr/>
        </p:nvGrpSpPr>
        <p:grpSpPr>
          <a:xfrm>
            <a:off x="1919536" y="3995051"/>
            <a:ext cx="5315310" cy="1057275"/>
            <a:chOff x="3454400" y="3233738"/>
            <a:chExt cx="5315310" cy="1057275"/>
          </a:xfrm>
          <a:solidFill>
            <a:srgbClr val="D5718E"/>
          </a:solidFill>
        </p:grpSpPr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19798912-24EA-4F3C-89DA-EEBDF8D59AD5}"/>
                </a:ext>
              </a:extLst>
            </p:cNvPr>
            <p:cNvSpPr/>
            <p:nvPr/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MH_Other_2">
              <a:extLst>
                <a:ext uri="{FF2B5EF4-FFF2-40B4-BE49-F238E27FC236}">
                  <a16:creationId xmlns:a16="http://schemas.microsoft.com/office/drawing/2014/main" id="{3E67E513-4C12-43EB-A5E4-D825156EA835}"/>
                </a:ext>
              </a:extLst>
            </p:cNvPr>
            <p:cNvSpPr/>
            <p:nvPr/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MH_Other_8">
              <a:extLst>
                <a:ext uri="{FF2B5EF4-FFF2-40B4-BE49-F238E27FC236}">
                  <a16:creationId xmlns:a16="http://schemas.microsoft.com/office/drawing/2014/main" id="{94F1EAEE-1F9E-4766-9DF7-7EBA195D97CB}"/>
                </a:ext>
              </a:extLst>
            </p:cNvPr>
            <p:cNvSpPr/>
            <p:nvPr/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B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MH_SubTitle_2">
              <a:extLst>
                <a:ext uri="{FF2B5EF4-FFF2-40B4-BE49-F238E27FC236}">
                  <a16:creationId xmlns:a16="http://schemas.microsoft.com/office/drawing/2014/main" id="{CD9F8651-BF6B-42CF-B282-887C09BB6EB9}"/>
                </a:ext>
              </a:extLst>
            </p:cNvPr>
            <p:cNvSpPr txBox="1"/>
            <p:nvPr/>
          </p:nvSpPr>
          <p:spPr>
            <a:xfrm>
              <a:off x="4324263" y="3406775"/>
              <a:ext cx="4445447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C63E6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450 m</a:t>
              </a:r>
              <a:endParaRPr kumimoji="0" lang="zh-CN" altLang="en-US" sz="4000" b="1" i="0" u="none" strike="noStrike" kern="0" cap="none" spc="0" normalizeH="0" baseline="30000" noProof="0" dirty="0">
                <a:ln>
                  <a:noFill/>
                </a:ln>
                <a:solidFill>
                  <a:srgbClr val="C63E64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3">
            <a:extLst>
              <a:ext uri="{FF2B5EF4-FFF2-40B4-BE49-F238E27FC236}">
                <a16:creationId xmlns:a16="http://schemas.microsoft.com/office/drawing/2014/main" id="{64CC88FE-4F64-4B98-A933-6882E1534CAD}"/>
              </a:ext>
            </a:extLst>
          </p:cNvPr>
          <p:cNvGrpSpPr/>
          <p:nvPr/>
        </p:nvGrpSpPr>
        <p:grpSpPr>
          <a:xfrm>
            <a:off x="1942062" y="5074971"/>
            <a:ext cx="6719270" cy="1057275"/>
            <a:chOff x="3454400" y="3233738"/>
            <a:chExt cx="6719270" cy="1057275"/>
          </a:xfrm>
          <a:solidFill>
            <a:srgbClr val="00B050"/>
          </a:solidFill>
        </p:grpSpPr>
        <p:sp>
          <p:nvSpPr>
            <p:cNvPr id="27" name="MH_Other_1">
              <a:extLst>
                <a:ext uri="{FF2B5EF4-FFF2-40B4-BE49-F238E27FC236}">
                  <a16:creationId xmlns:a16="http://schemas.microsoft.com/office/drawing/2014/main" id="{194B33F2-D92F-493E-BA8F-460A473348F8}"/>
                </a:ext>
              </a:extLst>
            </p:cNvPr>
            <p:cNvSpPr/>
            <p:nvPr/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8" name="MH_Other_2">
              <a:extLst>
                <a:ext uri="{FF2B5EF4-FFF2-40B4-BE49-F238E27FC236}">
                  <a16:creationId xmlns:a16="http://schemas.microsoft.com/office/drawing/2014/main" id="{D48620C6-B887-4540-BD7B-4F6B4EFB6F50}"/>
                </a:ext>
              </a:extLst>
            </p:cNvPr>
            <p:cNvSpPr/>
            <p:nvPr/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9" name="MH_Other_8">
              <a:extLst>
                <a:ext uri="{FF2B5EF4-FFF2-40B4-BE49-F238E27FC236}">
                  <a16:creationId xmlns:a16="http://schemas.microsoft.com/office/drawing/2014/main" id="{5AD8C956-85CA-4B73-A604-107CE1E49C0E}"/>
                </a:ext>
              </a:extLst>
            </p:cNvPr>
            <p:cNvSpPr/>
            <p:nvPr/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C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" name="MH_SubTitle_2">
              <a:extLst>
                <a:ext uri="{FF2B5EF4-FFF2-40B4-BE49-F238E27FC236}">
                  <a16:creationId xmlns:a16="http://schemas.microsoft.com/office/drawing/2014/main" id="{D7862958-5EB9-4FD3-BE78-2044D7E0181B}"/>
                </a:ext>
              </a:extLst>
            </p:cNvPr>
            <p:cNvSpPr txBox="1"/>
            <p:nvPr/>
          </p:nvSpPr>
          <p:spPr>
            <a:xfrm>
              <a:off x="4475164" y="3391055"/>
              <a:ext cx="5698506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450 cm</a:t>
              </a:r>
              <a:r>
                <a:rPr kumimoji="0" lang="en-US" altLang="zh-CN" sz="4000" b="1" i="0" u="none" strike="noStrike" kern="0" cap="none" spc="0" normalizeH="0" baseline="3000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4000" b="1" i="0" u="none" strike="noStrike" kern="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F6C67734-900D-4EE8-940E-DB8A30250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44452" y="2403001"/>
            <a:ext cx="3251723" cy="4149530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FCDA8C4F-B94E-4E4E-AB16-9C2A4D7930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27" y="4195030"/>
            <a:ext cx="1873545" cy="18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54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FAC102-25A3-7691-6D17-24FC9DC8425D}"/>
              </a:ext>
            </a:extLst>
          </p:cNvPr>
          <p:cNvSpPr/>
          <p:nvPr/>
        </p:nvSpPr>
        <p:spPr>
          <a:xfrm>
            <a:off x="3448049" y="1871663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15EB2E-C85A-49F4-313F-23CDA61EEF0E}"/>
              </a:ext>
            </a:extLst>
          </p:cNvPr>
          <p:cNvSpPr/>
          <p:nvPr/>
        </p:nvSpPr>
        <p:spPr>
          <a:xfrm>
            <a:off x="3448050" y="2578858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28675" y="781623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33525" y="781623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781623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2339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2339871"/>
              </a:xfrm>
              <a:prstGeom prst="rect">
                <a:avLst/>
              </a:prstGeom>
              <a:blipFill>
                <a:blip r:embed="rId4"/>
                <a:stretch>
                  <a:fillRect r="-1210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2041</TotalTime>
  <Words>435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Cambria</vt:lpstr>
      <vt:lpstr>Arial</vt:lpstr>
      <vt:lpstr>Calibri Light</vt:lpstr>
      <vt:lpstr>Times New Roman</vt:lpstr>
      <vt:lpstr>Calibri</vt:lpstr>
      <vt:lpstr>Cambria Math</vt:lpstr>
      <vt:lpstr>#9Slide07 SVNNexa Rust Slab Bla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47</cp:revision>
  <dcterms:created xsi:type="dcterms:W3CDTF">2023-09-10T01:58:34Z</dcterms:created>
  <dcterms:modified xsi:type="dcterms:W3CDTF">2024-12-29T10:36:46Z</dcterms:modified>
  <cp:category>9Slide.vn</cp:category>
</cp:coreProperties>
</file>