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1" r:id="rId3"/>
    <p:sldId id="277" r:id="rId4"/>
    <p:sldId id="281" r:id="rId5"/>
    <p:sldId id="282" r:id="rId6"/>
    <p:sldId id="275" r:id="rId7"/>
    <p:sldId id="283" r:id="rId8"/>
    <p:sldId id="293" r:id="rId9"/>
    <p:sldId id="279" r:id="rId10"/>
    <p:sldId id="267" r:id="rId11"/>
    <p:sldId id="286" r:id="rId12"/>
    <p:sldId id="291" r:id="rId13"/>
  </p:sldIdLst>
  <p:sldSz cx="18288000" cy="10287000"/>
  <p:notesSz cx="6858000" cy="9144000"/>
  <p:embeddedFontLst>
    <p:embeddedFont>
      <p:font typeface="#9Slide05 SVNClementine" panose="020F0502020204030203" charset="0"/>
      <p:regular r:id="rId14"/>
    </p:embeddedFont>
    <p:embeddedFont>
      <p:font typeface="Calibri" panose="020F0502020204030204" pitchFamily="34" charset="0"/>
      <p:regular r:id="rId15"/>
      <p:bold r:id="rId16"/>
      <p:italic r:id="rId17"/>
      <p:boldItalic r:id="rId18"/>
    </p:embeddedFont>
    <p:embeddedFont>
      <p:font typeface="#9Slide06 SVNDope Script" panose="020B0604020202020204" charset="0"/>
      <p:regular r:id="rId19"/>
    </p:embeddedFont>
    <p:embeddedFont>
      <p:font typeface="Cambria" panose="02040503050406030204" pitchFamily="18"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E9BF"/>
    <a:srgbClr val="D0EAFB"/>
    <a:srgbClr val="B9E5FA"/>
    <a:srgbClr val="E23D5F"/>
    <a:srgbClr val="E5700C"/>
    <a:srgbClr val="D7EEF0"/>
    <a:srgbClr val="F49A32"/>
    <a:srgbClr val="7D9757"/>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1" autoAdjust="0"/>
    <p:restoredTop sz="94636" autoAdjust="0"/>
  </p:normalViewPr>
  <p:slideViewPr>
    <p:cSldViewPr>
      <p:cViewPr varScale="1">
        <p:scale>
          <a:sx n="47" d="100"/>
          <a:sy n="47" d="100"/>
        </p:scale>
        <p:origin x="65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07DAF728-7D94-E33E-7F87-8FAE4669A949}"/>
              </a:ext>
            </a:extLst>
          </p:cNvPr>
          <p:cNvSpPr txBox="1"/>
          <p:nvPr userDrawn="1"/>
        </p:nvSpPr>
        <p:spPr>
          <a:xfrm>
            <a:off x="4754880" y="13175642"/>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Hình ảnh 32">
            <a:extLst>
              <a:ext uri="{FF2B5EF4-FFF2-40B4-BE49-F238E27FC236}">
                <a16:creationId xmlns:a16="http://schemas.microsoft.com/office/drawing/2014/main" id="{AC26FD7C-0CBD-D5A8-9737-4E92AA2FEEE8}"/>
              </a:ext>
            </a:extLst>
          </p:cNvPr>
          <p:cNvPicPr>
            <a:picLocks noChangeAspect="1"/>
          </p:cNvPicPr>
          <p:nvPr userDrawn="1"/>
        </p:nvPicPr>
        <p:blipFill>
          <a:blip r:embed="rId14"/>
          <a:stretch>
            <a:fillRect/>
          </a:stretch>
        </p:blipFill>
        <p:spPr>
          <a:xfrm>
            <a:off x="2048022" y="11819690"/>
            <a:ext cx="2706858" cy="3813378"/>
          </a:xfrm>
          <a:prstGeom prst="rect">
            <a:avLst/>
          </a:prstGeom>
        </p:spPr>
      </p:pic>
      <p:sp>
        <p:nvSpPr>
          <p:cNvPr id="9" name="TextBox 8"/>
          <p:cNvSpPr txBox="1"/>
          <p:nvPr userDrawn="1"/>
        </p:nvSpPr>
        <p:spPr>
          <a:xfrm>
            <a:off x="17024684" y="0"/>
            <a:ext cx="1295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FFFFFF">
                    <a:alpha val="69000"/>
                  </a:srgbClr>
                </a:solidFill>
                <a:effectLst/>
                <a:uLnTx/>
                <a:uFillTx/>
                <a:latin typeface="#9Slide06 SVNDope Script" pitchFamily="2" charset="0"/>
                <a:ea typeface="+mn-ea"/>
                <a:cs typeface="+mn-cs"/>
              </a:rPr>
              <a:t>Măng</a:t>
            </a:r>
            <a:r>
              <a:rPr kumimoji="0" lang="en-GB" sz="3200" b="0" i="0" u="none" strike="noStrike" kern="1200" cap="none" spc="0" normalizeH="0" baseline="0" noProof="0" dirty="0">
                <a:ln>
                  <a:noFill/>
                </a:ln>
                <a:solidFill>
                  <a:srgbClr val="FFFFFF">
                    <a:alpha val="69000"/>
                  </a:srgbClr>
                </a:solidFill>
                <a:effectLst/>
                <a:uLnTx/>
                <a:uFillTx/>
                <a:latin typeface="#9Slide06 SVNDope Script" pitchFamily="2" charset="0"/>
                <a:ea typeface="+mn-ea"/>
                <a:cs typeface="+mn-cs"/>
              </a:rPr>
              <a:t> non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6.svg"/><Relationship Id="rId18" Type="http://schemas.openxmlformats.org/officeDocument/2006/relationships/image" Target="../media/image18.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9.png"/><Relationship Id="rId17" Type="http://schemas.openxmlformats.org/officeDocument/2006/relationships/image" Target="../media/image30.svg"/><Relationship Id="rId2" Type="http://schemas.openxmlformats.org/officeDocument/2006/relationships/image" Target="../media/image26.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0.png"/><Relationship Id="rId19" Type="http://schemas.openxmlformats.org/officeDocument/2006/relationships/image" Target="../media/image32.png"/><Relationship Id="rId4" Type="http://schemas.openxmlformats.org/officeDocument/2006/relationships/image" Target="../media/image11.png"/><Relationship Id="rId9" Type="http://schemas.openxmlformats.org/officeDocument/2006/relationships/image" Target="../media/image22.svg"/><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42.svg"/><Relationship Id="rId4" Type="http://schemas.openxmlformats.org/officeDocument/2006/relationships/image" Target="../media/image18.sv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40.svg"/><Relationship Id="rId5" Type="http://schemas.openxmlformats.org/officeDocument/2006/relationships/image" Target="../media/image20.png"/><Relationship Id="rId10" Type="http://schemas.openxmlformats.org/officeDocument/2006/relationships/image" Target="../media/image14.png"/><Relationship Id="rId4" Type="http://schemas.openxmlformats.org/officeDocument/2006/relationships/image" Target="../media/image51.svg"/><Relationship Id="rId9" Type="http://schemas.openxmlformats.org/officeDocument/2006/relationships/image" Target="../media/image49.svg"/></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3D89"/>
        </a:solidFill>
        <a:effectLst/>
      </p:bgPr>
    </p:bg>
    <p:spTree>
      <p:nvGrpSpPr>
        <p:cNvPr id="1" name=""/>
        <p:cNvGrpSpPr/>
        <p:nvPr/>
      </p:nvGrpSpPr>
      <p:grpSpPr>
        <a:xfrm>
          <a:off x="0" y="0"/>
          <a:ext cx="0" cy="0"/>
          <a:chOff x="0" y="0"/>
          <a:chExt cx="0" cy="0"/>
        </a:xfrm>
      </p:grpSpPr>
      <p:grpSp>
        <p:nvGrpSpPr>
          <p:cNvPr id="5" name="Group 4"/>
          <p:cNvGrpSpPr/>
          <p:nvPr/>
        </p:nvGrpSpPr>
        <p:grpSpPr>
          <a:xfrm>
            <a:off x="1752600" y="1104900"/>
            <a:ext cx="14706600" cy="8610600"/>
            <a:chOff x="1752600" y="1104900"/>
            <a:chExt cx="14706600" cy="8610600"/>
          </a:xfrm>
        </p:grpSpPr>
        <p:sp>
          <p:nvSpPr>
            <p:cNvPr id="2" name="Freeform 2"/>
            <p:cNvSpPr/>
            <p:nvPr/>
          </p:nvSpPr>
          <p:spPr>
            <a:xfrm rot="5400000">
              <a:off x="4800600" y="-1943100"/>
              <a:ext cx="8610600" cy="14706600"/>
            </a:xfrm>
            <a:custGeom>
              <a:avLst/>
              <a:gdLst/>
              <a:ahLst/>
              <a:cxnLst/>
              <a:rect l="l" t="t" r="r" b="b"/>
              <a:pathLst>
                <a:path w="8229600" h="13119652">
                  <a:moveTo>
                    <a:pt x="0" y="0"/>
                  </a:moveTo>
                  <a:lnTo>
                    <a:pt x="8229600" y="0"/>
                  </a:lnTo>
                  <a:lnTo>
                    <a:pt x="8229600" y="13119652"/>
                  </a:lnTo>
                  <a:lnTo>
                    <a:pt x="0" y="1311965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U"/>
            </a:p>
          </p:txBody>
        </p:sp>
        <p:pic>
          <p:nvPicPr>
            <p:cNvPr id="4" name="Picture 3"/>
            <p:cNvPicPr>
              <a:picLocks noChangeAspect="1"/>
            </p:cNvPicPr>
            <p:nvPr/>
          </p:nvPicPr>
          <p:blipFill>
            <a:blip r:embed="rId4"/>
            <a:stretch>
              <a:fillRect/>
            </a:stretch>
          </p:blipFill>
          <p:spPr>
            <a:xfrm>
              <a:off x="4274401" y="2015888"/>
              <a:ext cx="9662997" cy="7102456"/>
            </a:xfrm>
            <a:prstGeom prst="rect">
              <a:avLst/>
            </a:prstGeom>
          </p:spPr>
        </p:pic>
      </p:grpSp>
      <p:sp>
        <p:nvSpPr>
          <p:cNvPr id="8" name="Freeform 8"/>
          <p:cNvSpPr/>
          <p:nvPr/>
        </p:nvSpPr>
        <p:spPr>
          <a:xfrm>
            <a:off x="-76200" y="2950072"/>
            <a:ext cx="4598097" cy="7339859"/>
          </a:xfrm>
          <a:custGeom>
            <a:avLst/>
            <a:gdLst/>
            <a:ahLst/>
            <a:cxnLst/>
            <a:rect l="l" t="t" r="r" b="b"/>
            <a:pathLst>
              <a:path w="4989195" h="8229600">
                <a:moveTo>
                  <a:pt x="0" y="0"/>
                </a:moveTo>
                <a:lnTo>
                  <a:pt x="4989195" y="0"/>
                </a:lnTo>
                <a:lnTo>
                  <a:pt x="4989195" y="8229600"/>
                </a:lnTo>
                <a:lnTo>
                  <a:pt x="0" y="8229600"/>
                </a:lnTo>
                <a:lnTo>
                  <a:pt x="0" y="0"/>
                </a:lnTo>
                <a:close/>
              </a:path>
            </a:pathLst>
          </a:custGeom>
          <a:blipFill>
            <a:blip r:embed="rId5"/>
            <a:stretch>
              <a:fillRect/>
            </a:stretch>
          </a:blipFill>
        </p:spPr>
        <p:txBody>
          <a:bodyPr/>
          <a:lstStyle/>
          <a:p>
            <a:endParaRPr lang="en-VU"/>
          </a:p>
        </p:txBody>
      </p:sp>
      <p:sp>
        <p:nvSpPr>
          <p:cNvPr id="11" name="Freeform 11"/>
          <p:cNvSpPr/>
          <p:nvPr/>
        </p:nvSpPr>
        <p:spPr>
          <a:xfrm>
            <a:off x="14935200" y="879329"/>
            <a:ext cx="2034517" cy="1690263"/>
          </a:xfrm>
          <a:custGeom>
            <a:avLst/>
            <a:gdLst/>
            <a:ahLst/>
            <a:cxnLst/>
            <a:rect l="l" t="t" r="r" b="b"/>
            <a:pathLst>
              <a:path w="4675909" h="4114800">
                <a:moveTo>
                  <a:pt x="0" y="0"/>
                </a:moveTo>
                <a:lnTo>
                  <a:pt x="4675909" y="0"/>
                </a:lnTo>
                <a:lnTo>
                  <a:pt x="4675909"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VU"/>
          </a:p>
        </p:txBody>
      </p:sp>
      <p:sp>
        <p:nvSpPr>
          <p:cNvPr id="12" name="Freeform 12"/>
          <p:cNvSpPr/>
          <p:nvPr/>
        </p:nvSpPr>
        <p:spPr>
          <a:xfrm>
            <a:off x="13800983" y="4762500"/>
            <a:ext cx="4487017" cy="5867400"/>
          </a:xfrm>
          <a:custGeom>
            <a:avLst/>
            <a:gdLst/>
            <a:ahLst/>
            <a:cxnLst/>
            <a:rect l="l" t="t" r="r" b="b"/>
            <a:pathLst>
              <a:path w="2875216" h="4114800">
                <a:moveTo>
                  <a:pt x="0" y="0"/>
                </a:moveTo>
                <a:lnTo>
                  <a:pt x="2875216" y="0"/>
                </a:lnTo>
                <a:lnTo>
                  <a:pt x="2875216"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VU"/>
          </a:p>
        </p:txBody>
      </p:sp>
      <p:sp>
        <p:nvSpPr>
          <p:cNvPr id="13" name="Freeform 13"/>
          <p:cNvSpPr/>
          <p:nvPr/>
        </p:nvSpPr>
        <p:spPr>
          <a:xfrm rot="19755899">
            <a:off x="-881502" y="480570"/>
            <a:ext cx="4506703" cy="1417431"/>
          </a:xfrm>
          <a:custGeom>
            <a:avLst/>
            <a:gdLst/>
            <a:ahLst/>
            <a:cxnLst/>
            <a:rect l="l" t="t" r="r" b="b"/>
            <a:pathLst>
              <a:path w="7315200" h="2376383">
                <a:moveTo>
                  <a:pt x="0" y="0"/>
                </a:moveTo>
                <a:lnTo>
                  <a:pt x="7315200" y="0"/>
                </a:lnTo>
                <a:lnTo>
                  <a:pt x="7315200" y="2376382"/>
                </a:lnTo>
                <a:lnTo>
                  <a:pt x="0" y="23763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VU"/>
          </a:p>
        </p:txBody>
      </p:sp>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200" y="-38100"/>
            <a:ext cx="1219200" cy="1219200"/>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553324" y="2569592"/>
            <a:ext cx="1126276" cy="1161268"/>
          </a:xfrm>
          <a:prstGeom prst="rect">
            <a:avLst/>
          </a:prstGeom>
        </p:spPr>
      </p:pic>
      <p:pic>
        <p:nvPicPr>
          <p:cNvPr id="3" name="Picture 2"/>
          <p:cNvPicPr>
            <a:picLocks noChangeAspect="1"/>
          </p:cNvPicPr>
          <p:nvPr/>
        </p:nvPicPr>
        <p:blipFill>
          <a:blip r:embed="rId14"/>
          <a:stretch>
            <a:fillRect/>
          </a:stretch>
        </p:blipFill>
        <p:spPr>
          <a:xfrm>
            <a:off x="6350697" y="194992"/>
            <a:ext cx="5438103" cy="1639966"/>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C46"/>
        </a:solidFill>
        <a:effectLst/>
      </p:bgPr>
    </p:bg>
    <p:spTree>
      <p:nvGrpSpPr>
        <p:cNvPr id="1" name=""/>
        <p:cNvGrpSpPr/>
        <p:nvPr/>
      </p:nvGrpSpPr>
      <p:grpSpPr>
        <a:xfrm>
          <a:off x="0" y="0"/>
          <a:ext cx="0" cy="0"/>
          <a:chOff x="0" y="0"/>
          <a:chExt cx="0" cy="0"/>
        </a:xfrm>
      </p:grpSpPr>
      <p:sp>
        <p:nvSpPr>
          <p:cNvPr id="36" name="Freeform 13"/>
          <p:cNvSpPr/>
          <p:nvPr/>
        </p:nvSpPr>
        <p:spPr>
          <a:xfrm rot="5400000">
            <a:off x="5257803" y="-3086102"/>
            <a:ext cx="7848598" cy="16535403"/>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35" name="Rectangle 34"/>
          <p:cNvSpPr/>
          <p:nvPr/>
        </p:nvSpPr>
        <p:spPr>
          <a:xfrm>
            <a:off x="1219200" y="1485898"/>
            <a:ext cx="16102835" cy="1323439"/>
          </a:xfrm>
          <a:prstGeom prst="rect">
            <a:avLst/>
          </a:prstGeom>
        </p:spPr>
        <p:txBody>
          <a:bodyPr wrap="square">
            <a:spAutoFit/>
          </a:bodyPr>
          <a:lstStyle/>
          <a:p>
            <a:pPr lvl="0" algn="just"/>
            <a:r>
              <a:rPr lang="en-GB" sz="4000" b="1" dirty="0">
                <a:solidFill>
                  <a:prstClr val="black"/>
                </a:solidFill>
                <a:latin typeface="Cambria" panose="02040503050406030204" pitchFamily="18" charset="0"/>
                <a:ea typeface="Cambria" panose="02040503050406030204" pitchFamily="18" charset="0"/>
              </a:rPr>
              <a:t>3. </a:t>
            </a:r>
            <a:r>
              <a:rPr lang="en-GB" sz="4000" b="1" dirty="0" err="1">
                <a:solidFill>
                  <a:prstClr val="black"/>
                </a:solidFill>
                <a:latin typeface="Cambria" panose="02040503050406030204" pitchFamily="18" charset="0"/>
                <a:ea typeface="Cambria" panose="02040503050406030204" pitchFamily="18" charset="0"/>
              </a:rPr>
              <a:t>Trao</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đổi</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về</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những</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điểm</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cần</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lưu</a:t>
            </a:r>
            <a:r>
              <a:rPr lang="en-GB" sz="4000" b="1" dirty="0">
                <a:solidFill>
                  <a:prstClr val="black"/>
                </a:solidFill>
                <a:latin typeface="Cambria" panose="02040503050406030204" pitchFamily="18" charset="0"/>
                <a:ea typeface="Cambria" panose="02040503050406030204" pitchFamily="18" charset="0"/>
              </a:rPr>
              <a:t> ý </a:t>
            </a:r>
            <a:r>
              <a:rPr lang="en-GB" sz="4000" b="1" dirty="0" err="1">
                <a:solidFill>
                  <a:prstClr val="black"/>
                </a:solidFill>
                <a:latin typeface="Cambria" panose="02040503050406030204" pitchFamily="18" charset="0"/>
                <a:ea typeface="Cambria" panose="02040503050406030204" pitchFamily="18" charset="0"/>
              </a:rPr>
              <a:t>khi</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viết</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đoạn</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văn</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nêu</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tình</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cảm</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cảm</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xúc</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về</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một</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câu</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chuyện</a:t>
            </a:r>
            <a:r>
              <a:rPr lang="en-GB" sz="4000" b="1" dirty="0">
                <a:solidFill>
                  <a:prstClr val="black"/>
                </a:solidFill>
                <a:latin typeface="Cambria" panose="02040503050406030204" pitchFamily="18" charset="0"/>
                <a:ea typeface="Cambria" panose="02040503050406030204" pitchFamily="18" charset="0"/>
              </a:rPr>
              <a:t>.</a:t>
            </a:r>
          </a:p>
        </p:txBody>
      </p:sp>
      <p:sp>
        <p:nvSpPr>
          <p:cNvPr id="38" name="Rectangle 37"/>
          <p:cNvSpPr/>
          <p:nvPr/>
        </p:nvSpPr>
        <p:spPr>
          <a:xfrm>
            <a:off x="1229360" y="3682890"/>
            <a:ext cx="15915642" cy="1323439"/>
          </a:xfrm>
          <a:prstGeom prst="rect">
            <a:avLst/>
          </a:prstGeom>
          <a:solidFill>
            <a:srgbClr val="D0EAFB"/>
          </a:solidFill>
        </p:spPr>
        <p:txBody>
          <a:bodyPr wrap="square" anchor="ctr" anchorCtr="0">
            <a:spAutoFit/>
          </a:bodyPr>
          <a:lstStyle/>
          <a:p>
            <a:pPr lvl="0" algn="just"/>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Đoạn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văn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nêu</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tình</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cảm</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cảm</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xúc</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về</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một</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câu</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chuyện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thường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có</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mấy</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phần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Đó</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là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những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phần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nào</a:t>
            </a:r>
            <a:r>
              <a:rPr lang="en-GB" sz="4000" dirty="0">
                <a:solidFill>
                  <a:prstClr val="black"/>
                </a:solidFill>
                <a:latin typeface="Cambria" panose="02040503050406030204" pitchFamily="18" charset="0"/>
                <a:ea typeface="Cambria" panose="02040503050406030204" pitchFamily="18" charset="0"/>
              </a:rPr>
              <a:t>?</a:t>
            </a:r>
          </a:p>
        </p:txBody>
      </p:sp>
      <p:sp>
        <p:nvSpPr>
          <p:cNvPr id="39" name="Rectangle 38"/>
          <p:cNvSpPr/>
          <p:nvPr/>
        </p:nvSpPr>
        <p:spPr>
          <a:xfrm>
            <a:off x="1229360" y="2809337"/>
            <a:ext cx="828042" cy="707886"/>
          </a:xfrm>
          <a:prstGeom prst="rect">
            <a:avLst/>
          </a:prstGeom>
        </p:spPr>
        <p:txBody>
          <a:bodyPr wrap="square">
            <a:spAutoFit/>
          </a:bodyPr>
          <a:lstStyle/>
          <a:p>
            <a:pPr lvl="0" algn="just"/>
            <a:r>
              <a:rPr lang="en-GB" sz="4000" b="1" dirty="0">
                <a:solidFill>
                  <a:srgbClr val="E23D5F"/>
                </a:solidFill>
                <a:latin typeface="Cambria" panose="02040503050406030204" pitchFamily="18" charset="0"/>
                <a:ea typeface="Cambria" panose="02040503050406030204" pitchFamily="18" charset="0"/>
              </a:rPr>
              <a:t>G:</a:t>
            </a:r>
          </a:p>
        </p:txBody>
      </p:sp>
      <p:sp>
        <p:nvSpPr>
          <p:cNvPr id="40" name="Rectangle 39"/>
          <p:cNvSpPr/>
          <p:nvPr/>
        </p:nvSpPr>
        <p:spPr>
          <a:xfrm>
            <a:off x="1219200" y="5354970"/>
            <a:ext cx="15925802" cy="707886"/>
          </a:xfrm>
          <a:prstGeom prst="rect">
            <a:avLst/>
          </a:prstGeom>
          <a:solidFill>
            <a:srgbClr val="D0EAFB"/>
          </a:solidFill>
        </p:spPr>
        <p:txBody>
          <a:bodyPr wrap="square" anchor="ctr" anchorCtr="0">
            <a:spAutoFit/>
          </a:bodyPr>
          <a:lstStyle/>
          <a:p>
            <a:pPr lvl="0" algn="just"/>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Nội</a:t>
            </a:r>
            <a:r>
              <a:rPr lang="en-GB" sz="4000" dirty="0">
                <a:solidFill>
                  <a:prstClr val="black"/>
                </a:solidFill>
                <a:latin typeface="Cambria" panose="02040503050406030204" pitchFamily="18" charset="0"/>
                <a:ea typeface="Cambria" panose="02040503050406030204" pitchFamily="18" charset="0"/>
              </a:rPr>
              <a:t> dung </a:t>
            </a:r>
            <a:r>
              <a:rPr lang="en-GB" sz="4000" dirty="0" err="1">
                <a:solidFill>
                  <a:prstClr val="black"/>
                </a:solidFill>
                <a:latin typeface="Cambria" panose="02040503050406030204" pitchFamily="18" charset="0"/>
                <a:ea typeface="Cambria" panose="02040503050406030204" pitchFamily="18" charset="0"/>
              </a:rPr>
              <a:t>chính</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của</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mỗi</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phần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là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gì</a:t>
            </a:r>
            <a:r>
              <a:rPr lang="en-GB" sz="4000" dirty="0">
                <a:solidFill>
                  <a:prstClr val="black"/>
                </a:solidFill>
                <a:latin typeface="Cambria" panose="02040503050406030204" pitchFamily="18" charset="0"/>
                <a:ea typeface="Cambria" panose="02040503050406030204" pitchFamily="18" charset="0"/>
              </a:rPr>
              <a:t>?</a:t>
            </a:r>
          </a:p>
        </p:txBody>
      </p:sp>
      <p:sp>
        <p:nvSpPr>
          <p:cNvPr id="41" name="Rectangle 40"/>
          <p:cNvSpPr/>
          <p:nvPr/>
        </p:nvSpPr>
        <p:spPr>
          <a:xfrm>
            <a:off x="1214120" y="6411497"/>
            <a:ext cx="15930882" cy="707886"/>
          </a:xfrm>
          <a:prstGeom prst="rect">
            <a:avLst/>
          </a:prstGeom>
          <a:solidFill>
            <a:srgbClr val="D0EAFB"/>
          </a:solidFill>
        </p:spPr>
        <p:txBody>
          <a:bodyPr wrap="square" anchor="ctr" anchorCtr="0">
            <a:spAutoFit/>
          </a:bodyPr>
          <a:lstStyle/>
          <a:p>
            <a:pPr lvl="0" algn="just"/>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Người</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viết</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thể</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hiện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tình</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cảm</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cảm</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xúc</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như</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thế</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nào</a:t>
            </a:r>
            <a:r>
              <a:rPr lang="en-GB" sz="4000" dirty="0">
                <a:solidFill>
                  <a:prstClr val="black"/>
                </a:solidFill>
                <a:latin typeface="Cambria" panose="02040503050406030204" pitchFamily="18" charset="0"/>
                <a:ea typeface="Cambria" panose="02040503050406030204" pitchFamily="18" charset="0"/>
              </a:rPr>
              <a:t>?</a:t>
            </a:r>
          </a:p>
        </p:txBody>
      </p:sp>
      <p:grpSp>
        <p:nvGrpSpPr>
          <p:cNvPr id="45" name="Group 44"/>
          <p:cNvGrpSpPr/>
          <p:nvPr/>
        </p:nvGrpSpPr>
        <p:grpSpPr>
          <a:xfrm>
            <a:off x="1214120" y="7388786"/>
            <a:ext cx="2672082" cy="1147211"/>
            <a:chOff x="680718" y="6702988"/>
            <a:chExt cx="2672082" cy="1147211"/>
          </a:xfrm>
        </p:grpSpPr>
        <p:sp>
          <p:nvSpPr>
            <p:cNvPr id="42" name="Rectangle 41"/>
            <p:cNvSpPr/>
            <p:nvPr/>
          </p:nvSpPr>
          <p:spPr>
            <a:xfrm>
              <a:off x="680718" y="6742203"/>
              <a:ext cx="2672082" cy="1107996"/>
            </a:xfrm>
            <a:prstGeom prst="rect">
              <a:avLst/>
            </a:prstGeom>
            <a:solidFill>
              <a:srgbClr val="D0EAFB"/>
            </a:solidFill>
          </p:spPr>
          <p:txBody>
            <a:bodyPr wrap="square" anchor="ctr" anchorCtr="0">
              <a:spAutoFit/>
            </a:bodyPr>
            <a:lstStyle/>
            <a:p>
              <a:pPr lvl="0" algn="just"/>
              <a:endParaRPr lang="en-GB" sz="6600" dirty="0">
                <a:solidFill>
                  <a:prstClr val="black"/>
                </a:solidFill>
                <a:latin typeface="Cambria" panose="02040503050406030204" pitchFamily="18" charset="0"/>
                <a:ea typeface="Cambria" panose="02040503050406030204" pitchFamily="18" charset="0"/>
              </a:endParaRPr>
            </a:p>
          </p:txBody>
        </p:sp>
        <p:pic>
          <p:nvPicPr>
            <p:cNvPr id="43" name="Picture 42"/>
            <p:cNvPicPr>
              <a:picLocks noChangeAspect="1"/>
            </p:cNvPicPr>
            <p:nvPr/>
          </p:nvPicPr>
          <p:blipFill>
            <a:blip r:embed="rId2"/>
            <a:stretch>
              <a:fillRect/>
            </a:stretch>
          </p:blipFill>
          <p:spPr>
            <a:xfrm>
              <a:off x="1050542" y="6702988"/>
              <a:ext cx="1080502" cy="1023634"/>
            </a:xfrm>
            <a:prstGeom prst="rect">
              <a:avLst/>
            </a:prstGeom>
          </p:spPr>
        </p:pic>
        <p:sp>
          <p:nvSpPr>
            <p:cNvPr id="44" name="Rectangle 43"/>
            <p:cNvSpPr/>
            <p:nvPr/>
          </p:nvSpPr>
          <p:spPr>
            <a:xfrm>
              <a:off x="695958" y="6876494"/>
              <a:ext cx="354584" cy="707886"/>
            </a:xfrm>
            <a:prstGeom prst="rect">
              <a:avLst/>
            </a:prstGeom>
          </p:spPr>
          <p:txBody>
            <a:bodyPr wrap="none">
              <a:spAutoFit/>
            </a:bodyPr>
            <a:lstStyle/>
            <a:p>
              <a:r>
                <a:rPr lang="en-GB" sz="4000" dirty="0">
                  <a:solidFill>
                    <a:prstClr val="black"/>
                  </a:solidFill>
                  <a:latin typeface="Cambria" panose="02040503050406030204" pitchFamily="18" charset="0"/>
                  <a:ea typeface="Cambria" panose="02040503050406030204" pitchFamily="18" charset="0"/>
                </a:rPr>
                <a:t>-</a:t>
              </a:r>
              <a:endParaRPr lang="en-GB" dirty="0"/>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ppt_x"/>
                                          </p:val>
                                        </p:tav>
                                        <p:tav tm="100000">
                                          <p:val>
                                            <p:strVal val="#ppt_x"/>
                                          </p:val>
                                        </p:tav>
                                      </p:tavLst>
                                    </p:anim>
                                    <p:anim calcmode="lin" valueType="num">
                                      <p:cBhvr additive="base">
                                        <p:cTn id="22" dur="500" fill="hold"/>
                                        <p:tgtEl>
                                          <p:spTgt spid="4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p:bldP spid="39" grpId="0"/>
      <p:bldP spid="40"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C46"/>
        </a:solidFill>
        <a:effectLst/>
      </p:bgPr>
    </p:bg>
    <p:spTree>
      <p:nvGrpSpPr>
        <p:cNvPr id="1" name=""/>
        <p:cNvGrpSpPr/>
        <p:nvPr/>
      </p:nvGrpSpPr>
      <p:grpSpPr>
        <a:xfrm>
          <a:off x="0" y="0"/>
          <a:ext cx="0" cy="0"/>
          <a:chOff x="0" y="0"/>
          <a:chExt cx="0" cy="0"/>
        </a:xfrm>
      </p:grpSpPr>
      <p:sp>
        <p:nvSpPr>
          <p:cNvPr id="36" name="Freeform 13"/>
          <p:cNvSpPr/>
          <p:nvPr/>
        </p:nvSpPr>
        <p:spPr>
          <a:xfrm rot="5400000">
            <a:off x="5257803" y="-3086102"/>
            <a:ext cx="7848598" cy="16535403"/>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38" name="Rectangle 37"/>
          <p:cNvSpPr/>
          <p:nvPr/>
        </p:nvSpPr>
        <p:spPr>
          <a:xfrm>
            <a:off x="1224281" y="2414241"/>
            <a:ext cx="15915642" cy="6186309"/>
          </a:xfrm>
          <a:prstGeom prst="rect">
            <a:avLst/>
          </a:prstGeom>
          <a:noFill/>
        </p:spPr>
        <p:txBody>
          <a:bodyPr wrap="square" anchor="ctr" anchorCtr="0">
            <a:spAutoFit/>
          </a:bodyPr>
          <a:lstStyle/>
          <a:p>
            <a:pPr lvl="0" algn="just"/>
            <a:r>
              <a:rPr lang="en-GB" sz="4400" dirty="0" err="1">
                <a:solidFill>
                  <a:prstClr val="black"/>
                </a:solidFill>
                <a:latin typeface="Cambria" panose="02040503050406030204" pitchFamily="18" charset="0"/>
                <a:ea typeface="Cambria" panose="02040503050406030204" pitchFamily="18" charset="0"/>
              </a:rPr>
              <a:t>Đoạn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văn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thể</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hiện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tình</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cảm</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cảm</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xúc</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về</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một</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câu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chuyện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thường</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có</a:t>
            </a:r>
            <a:r>
              <a:rPr lang="en-GB" sz="4400" dirty="0">
                <a:solidFill>
                  <a:prstClr val="black"/>
                </a:solidFill>
                <a:latin typeface="Cambria" panose="02040503050406030204" pitchFamily="18" charset="0"/>
                <a:ea typeface="Cambria" panose="02040503050406030204" pitchFamily="18" charset="0"/>
              </a:rPr>
              <a:t> 3 </a:t>
            </a:r>
            <a:r>
              <a:rPr lang="en-GB" sz="4400" dirty="0" err="1">
                <a:solidFill>
                  <a:prstClr val="black"/>
                </a:solidFill>
                <a:latin typeface="Cambria" panose="02040503050406030204" pitchFamily="18" charset="0"/>
                <a:ea typeface="Cambria" panose="02040503050406030204" pitchFamily="18" charset="0"/>
              </a:rPr>
              <a:t>phần</a:t>
            </a:r>
            <a:r>
              <a:rPr lang="en-GB" sz="4400" dirty="0">
                <a:solidFill>
                  <a:prstClr val="black"/>
                </a:solidFill>
                <a:latin typeface="Cambria" panose="02040503050406030204" pitchFamily="18" charset="0"/>
                <a:ea typeface="Cambria" panose="02040503050406030204" pitchFamily="18" charset="0"/>
              </a:rPr>
              <a:t>:</a:t>
            </a:r>
          </a:p>
          <a:p>
            <a:pPr marL="571500" lvl="0" indent="-571500" algn="just">
              <a:buFontTx/>
              <a:buChar char="-"/>
            </a:pPr>
            <a:r>
              <a:rPr lang="en-GB" sz="4400" dirty="0" err="1">
                <a:solidFill>
                  <a:prstClr val="black"/>
                </a:solidFill>
                <a:latin typeface="Cambria" panose="02040503050406030204" pitchFamily="18" charset="0"/>
                <a:ea typeface="Cambria" panose="02040503050406030204" pitchFamily="18" charset="0"/>
              </a:rPr>
              <a:t>Mở</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đầu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Giới</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thiệu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tên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câu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chuyện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tên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tác</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giả</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và</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nêu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ấn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tượng</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chung</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về</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câu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chuyện</a:t>
            </a:r>
            <a:r>
              <a:rPr lang="en-GB" sz="4400" dirty="0">
                <a:solidFill>
                  <a:prstClr val="black"/>
                </a:solidFill>
                <a:latin typeface="Cambria" panose="02040503050406030204" pitchFamily="18" charset="0"/>
                <a:ea typeface="Cambria" panose="02040503050406030204" pitchFamily="18" charset="0"/>
              </a:rPr>
              <a:t>.</a:t>
            </a:r>
          </a:p>
          <a:p>
            <a:pPr marL="571500" lvl="0" indent="-571500" algn="just">
              <a:buFontTx/>
              <a:buChar char="-"/>
            </a:pPr>
            <a:r>
              <a:rPr lang="en-GB" sz="4400" dirty="0" err="1">
                <a:solidFill>
                  <a:prstClr val="black"/>
                </a:solidFill>
                <a:latin typeface="Cambria" panose="02040503050406030204" pitchFamily="18" charset="0"/>
                <a:ea typeface="Cambria" panose="02040503050406030204" pitchFamily="18" charset="0"/>
              </a:rPr>
              <a:t>Triển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khai</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Kể</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tóm</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tắt</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nội</a:t>
            </a:r>
            <a:r>
              <a:rPr lang="en-GB" sz="4400" dirty="0">
                <a:solidFill>
                  <a:prstClr val="black"/>
                </a:solidFill>
                <a:latin typeface="Cambria" panose="02040503050406030204" pitchFamily="18" charset="0"/>
                <a:ea typeface="Cambria" panose="02040503050406030204" pitchFamily="18" charset="0"/>
              </a:rPr>
              <a:t> dung </a:t>
            </a:r>
            <a:r>
              <a:rPr lang="en-GB" sz="4400" dirty="0" err="1">
                <a:solidFill>
                  <a:prstClr val="black"/>
                </a:solidFill>
                <a:latin typeface="Cambria" panose="02040503050406030204" pitchFamily="18" charset="0"/>
                <a:ea typeface="Cambria" panose="02040503050406030204" pitchFamily="18" charset="0"/>
              </a:rPr>
              <a:t>câu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chuyện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nêu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những</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điều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yêu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thích</a:t>
            </a:r>
            <a:r>
              <a:rPr lang="en-GB" sz="4400" dirty="0">
                <a:solidFill>
                  <a:prstClr val="black"/>
                </a:solidFill>
                <a:latin typeface="Cambria" panose="02040503050406030204" pitchFamily="18" charset="0"/>
                <a:ea typeface="Cambria" panose="02040503050406030204" pitchFamily="18" charset="0"/>
              </a:rPr>
              <a:t> ở </a:t>
            </a:r>
            <a:r>
              <a:rPr lang="en-GB" sz="4400" dirty="0" err="1">
                <a:solidFill>
                  <a:prstClr val="black"/>
                </a:solidFill>
                <a:latin typeface="Cambria" panose="02040503050406030204" pitchFamily="18" charset="0"/>
                <a:ea typeface="Cambria" panose="02040503050406030204" pitchFamily="18" charset="0"/>
              </a:rPr>
              <a:t>câu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chuyện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nhân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vật</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sự</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việc</a:t>
            </a:r>
            <a:r>
              <a:rPr lang="en-GB" sz="4400" dirty="0">
                <a:solidFill>
                  <a:prstClr val="black"/>
                </a:solidFill>
                <a:latin typeface="Cambria" panose="02040503050406030204" pitchFamily="18" charset="0"/>
                <a:ea typeface="Cambria" panose="02040503050406030204" pitchFamily="18" charset="0"/>
              </a:rPr>
              <a:t> ý </a:t>
            </a:r>
            <a:r>
              <a:rPr lang="en-GB" sz="4400" dirty="0" err="1">
                <a:solidFill>
                  <a:prstClr val="black"/>
                </a:solidFill>
                <a:latin typeface="Cambria" panose="02040503050406030204" pitchFamily="18" charset="0"/>
                <a:ea typeface="Cambria" panose="02040503050406030204" pitchFamily="18" charset="0"/>
              </a:rPr>
              <a:t>nghĩa</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của</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câu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chuyện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và</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thể</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hiện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tình</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cảm</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cảm</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xúc</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đối</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với</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câu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chuyện</a:t>
            </a:r>
            <a:r>
              <a:rPr lang="en-GB" sz="4400" dirty="0">
                <a:solidFill>
                  <a:prstClr val="black"/>
                </a:solidFill>
                <a:latin typeface="Cambria" panose="02040503050406030204" pitchFamily="18" charset="0"/>
                <a:ea typeface="Cambria" panose="02040503050406030204" pitchFamily="18" charset="0"/>
              </a:rPr>
              <a:t>.</a:t>
            </a:r>
          </a:p>
          <a:p>
            <a:pPr marL="571500" lvl="0" indent="-571500" algn="just">
              <a:buFontTx/>
              <a:buChar char="-"/>
            </a:pPr>
            <a:r>
              <a:rPr lang="en-GB" sz="4400" dirty="0" err="1">
                <a:solidFill>
                  <a:prstClr val="black"/>
                </a:solidFill>
                <a:latin typeface="Cambria" panose="02040503050406030204" pitchFamily="18" charset="0"/>
                <a:ea typeface="Cambria" panose="02040503050406030204" pitchFamily="18" charset="0"/>
              </a:rPr>
              <a:t>Kết</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thúc</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Khẳng</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định</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một</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lần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nữa</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giá</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trị</a:t>
            </a:r>
            <a:r>
              <a:rPr lang="en-GB" sz="4400" dirty="0">
                <a:solidFill>
                  <a:prstClr val="black"/>
                </a:solidFill>
                <a:latin typeface="Cambria" panose="02040503050406030204" pitchFamily="18" charset="0"/>
                <a:ea typeface="Cambria" panose="02040503050406030204" pitchFamily="18" charset="0"/>
              </a:rPr>
              <a:t>, ý </a:t>
            </a:r>
            <a:r>
              <a:rPr lang="en-GB" sz="4400" dirty="0" err="1">
                <a:solidFill>
                  <a:prstClr val="black"/>
                </a:solidFill>
                <a:latin typeface="Cambria" panose="02040503050406030204" pitchFamily="18" charset="0"/>
                <a:ea typeface="Cambria" panose="02040503050406030204" pitchFamily="18" charset="0"/>
              </a:rPr>
              <a:t>nghĩa</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của</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câu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chuyện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hoặc</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nhấn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mạnh</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tình</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cảm</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cảm</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xúc</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đối</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với</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câu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chuyện</a:t>
            </a:r>
            <a:r>
              <a:rPr lang="en-GB" sz="4400" dirty="0">
                <a:solidFill>
                  <a:prstClr val="black"/>
                </a:solidFill>
                <a:latin typeface="Cambria" panose="02040503050406030204" pitchFamily="18" charset="0"/>
                <a:ea typeface="Cambria" panose="02040503050406030204" pitchFamily="18" charset="0"/>
              </a:rPr>
              <a:t>.</a:t>
            </a:r>
          </a:p>
        </p:txBody>
      </p:sp>
      <p:pic>
        <p:nvPicPr>
          <p:cNvPr id="2" name="Picture 1"/>
          <p:cNvPicPr>
            <a:picLocks noChangeAspect="1"/>
          </p:cNvPicPr>
          <p:nvPr/>
        </p:nvPicPr>
        <p:blipFill>
          <a:blip r:embed="rId2"/>
          <a:stretch>
            <a:fillRect/>
          </a:stretch>
        </p:blipFill>
        <p:spPr>
          <a:xfrm>
            <a:off x="7051365" y="181262"/>
            <a:ext cx="4261473" cy="2152075"/>
          </a:xfrm>
          <a:prstGeom prst="rect">
            <a:avLst/>
          </a:prstGeom>
        </p:spPr>
      </p:pic>
    </p:spTree>
    <p:extLst>
      <p:ext uri="{BB962C8B-B14F-4D97-AF65-F5344CB8AC3E}">
        <p14:creationId xmlns:p14="http://schemas.microsoft.com/office/powerpoint/2010/main" val="362585939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43D89"/>
        </a:solidFill>
        <a:effectLst/>
      </p:bgPr>
    </p:bg>
    <p:spTree>
      <p:nvGrpSpPr>
        <p:cNvPr id="1" name=""/>
        <p:cNvGrpSpPr/>
        <p:nvPr/>
      </p:nvGrpSpPr>
      <p:grpSpPr>
        <a:xfrm>
          <a:off x="0" y="0"/>
          <a:ext cx="0" cy="0"/>
          <a:chOff x="0" y="0"/>
          <a:chExt cx="0" cy="0"/>
        </a:xfrm>
      </p:grpSpPr>
      <p:sp>
        <p:nvSpPr>
          <p:cNvPr id="6" name="Freeform 6"/>
          <p:cNvSpPr/>
          <p:nvPr/>
        </p:nvSpPr>
        <p:spPr>
          <a:xfrm rot="-9808568">
            <a:off x="-1163508" y="-1282208"/>
            <a:ext cx="5804057" cy="5521109"/>
          </a:xfrm>
          <a:custGeom>
            <a:avLst/>
            <a:gdLst/>
            <a:ahLst/>
            <a:cxnLst/>
            <a:rect l="l" t="t" r="r" b="b"/>
            <a:pathLst>
              <a:path w="5804057" h="5521109">
                <a:moveTo>
                  <a:pt x="0" y="0"/>
                </a:moveTo>
                <a:lnTo>
                  <a:pt x="5804057" y="0"/>
                </a:lnTo>
                <a:lnTo>
                  <a:pt x="5804057" y="5521109"/>
                </a:lnTo>
                <a:lnTo>
                  <a:pt x="0" y="55211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U"/>
          </a:p>
        </p:txBody>
      </p:sp>
      <p:sp>
        <p:nvSpPr>
          <p:cNvPr id="8" name="Freeform 8"/>
          <p:cNvSpPr/>
          <p:nvPr/>
        </p:nvSpPr>
        <p:spPr>
          <a:xfrm>
            <a:off x="13985953" y="-609410"/>
            <a:ext cx="4949340" cy="4949340"/>
          </a:xfrm>
          <a:custGeom>
            <a:avLst/>
            <a:gdLst/>
            <a:ahLst/>
            <a:cxnLst/>
            <a:rect l="l" t="t" r="r" b="b"/>
            <a:pathLst>
              <a:path w="4949340" h="4949340">
                <a:moveTo>
                  <a:pt x="0" y="0"/>
                </a:moveTo>
                <a:lnTo>
                  <a:pt x="4949340" y="0"/>
                </a:lnTo>
                <a:lnTo>
                  <a:pt x="4949340" y="4949341"/>
                </a:lnTo>
                <a:lnTo>
                  <a:pt x="0" y="494934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VU"/>
          </a:p>
        </p:txBody>
      </p:sp>
      <p:sp>
        <p:nvSpPr>
          <p:cNvPr id="9" name="Freeform 9"/>
          <p:cNvSpPr/>
          <p:nvPr/>
        </p:nvSpPr>
        <p:spPr>
          <a:xfrm>
            <a:off x="1181304" y="758816"/>
            <a:ext cx="3051245" cy="1398253"/>
          </a:xfrm>
          <a:custGeom>
            <a:avLst/>
            <a:gdLst/>
            <a:ahLst/>
            <a:cxnLst/>
            <a:rect l="l" t="t" r="r" b="b"/>
            <a:pathLst>
              <a:path w="4074473" h="2149284">
                <a:moveTo>
                  <a:pt x="0" y="0"/>
                </a:moveTo>
                <a:lnTo>
                  <a:pt x="4074472" y="0"/>
                </a:lnTo>
                <a:lnTo>
                  <a:pt x="4074472" y="2149285"/>
                </a:lnTo>
                <a:lnTo>
                  <a:pt x="0" y="214928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VU"/>
          </a:p>
        </p:txBody>
      </p:sp>
      <p:sp>
        <p:nvSpPr>
          <p:cNvPr id="11" name="Freeform 11"/>
          <p:cNvSpPr/>
          <p:nvPr/>
        </p:nvSpPr>
        <p:spPr>
          <a:xfrm>
            <a:off x="-1798587" y="5245181"/>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VU"/>
          </a:p>
        </p:txBody>
      </p:sp>
      <p:sp>
        <p:nvSpPr>
          <p:cNvPr id="13" name="Freeform 13"/>
          <p:cNvSpPr/>
          <p:nvPr/>
        </p:nvSpPr>
        <p:spPr>
          <a:xfrm rot="-993586">
            <a:off x="800031" y="7855509"/>
            <a:ext cx="1124111" cy="1183165"/>
          </a:xfrm>
          <a:custGeom>
            <a:avLst/>
            <a:gdLst/>
            <a:ahLst/>
            <a:cxnLst/>
            <a:rect l="l" t="t" r="r" b="b"/>
            <a:pathLst>
              <a:path w="2416311" h="2416311">
                <a:moveTo>
                  <a:pt x="0" y="0"/>
                </a:moveTo>
                <a:lnTo>
                  <a:pt x="2416311" y="0"/>
                </a:lnTo>
                <a:lnTo>
                  <a:pt x="2416311" y="2416311"/>
                </a:lnTo>
                <a:lnTo>
                  <a:pt x="0" y="241631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VU"/>
          </a:p>
        </p:txBody>
      </p:sp>
      <p:sp>
        <p:nvSpPr>
          <p:cNvPr id="14" name="Freeform 14"/>
          <p:cNvSpPr/>
          <p:nvPr/>
        </p:nvSpPr>
        <p:spPr>
          <a:xfrm rot="342832">
            <a:off x="16120208" y="1145138"/>
            <a:ext cx="1375613" cy="1440245"/>
          </a:xfrm>
          <a:custGeom>
            <a:avLst/>
            <a:gdLst/>
            <a:ahLst/>
            <a:cxnLst/>
            <a:rect l="l" t="t" r="r" b="b"/>
            <a:pathLst>
              <a:path w="2301538" h="2383891">
                <a:moveTo>
                  <a:pt x="0" y="0"/>
                </a:moveTo>
                <a:lnTo>
                  <a:pt x="2301538" y="0"/>
                </a:lnTo>
                <a:lnTo>
                  <a:pt x="2301538" y="2383891"/>
                </a:lnTo>
                <a:lnTo>
                  <a:pt x="0" y="238389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VU"/>
          </a:p>
        </p:txBody>
      </p:sp>
      <p:sp>
        <p:nvSpPr>
          <p:cNvPr id="15" name="Freeform 15"/>
          <p:cNvSpPr/>
          <p:nvPr/>
        </p:nvSpPr>
        <p:spPr>
          <a:xfrm rot="947397">
            <a:off x="3277077" y="8683114"/>
            <a:ext cx="1166411" cy="1150372"/>
          </a:xfrm>
          <a:custGeom>
            <a:avLst/>
            <a:gdLst/>
            <a:ahLst/>
            <a:cxnLst/>
            <a:rect l="l" t="t" r="r" b="b"/>
            <a:pathLst>
              <a:path w="1166411" h="1150372">
                <a:moveTo>
                  <a:pt x="0" y="0"/>
                </a:moveTo>
                <a:lnTo>
                  <a:pt x="1166411" y="0"/>
                </a:lnTo>
                <a:lnTo>
                  <a:pt x="1166411" y="1150372"/>
                </a:lnTo>
                <a:lnTo>
                  <a:pt x="0" y="115037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VU"/>
          </a:p>
        </p:txBody>
      </p:sp>
      <p:sp>
        <p:nvSpPr>
          <p:cNvPr id="16" name="Freeform 16"/>
          <p:cNvSpPr/>
          <p:nvPr/>
        </p:nvSpPr>
        <p:spPr>
          <a:xfrm rot="-583781">
            <a:off x="13801747" y="1008440"/>
            <a:ext cx="1076248" cy="1255100"/>
          </a:xfrm>
          <a:custGeom>
            <a:avLst/>
            <a:gdLst/>
            <a:ahLst/>
            <a:cxnLst/>
            <a:rect l="l" t="t" r="r" b="b"/>
            <a:pathLst>
              <a:path w="1076248" h="1255100">
                <a:moveTo>
                  <a:pt x="0" y="0"/>
                </a:moveTo>
                <a:lnTo>
                  <a:pt x="1076248" y="0"/>
                </a:lnTo>
                <a:lnTo>
                  <a:pt x="1076248" y="1255099"/>
                </a:lnTo>
                <a:lnTo>
                  <a:pt x="0" y="125509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VU"/>
          </a:p>
        </p:txBody>
      </p:sp>
      <p:sp>
        <p:nvSpPr>
          <p:cNvPr id="17" name="Freeform 17"/>
          <p:cNvSpPr/>
          <p:nvPr/>
        </p:nvSpPr>
        <p:spPr>
          <a:xfrm rot="-321591" flipH="1">
            <a:off x="2141740" y="3471944"/>
            <a:ext cx="1426453" cy="1422887"/>
          </a:xfrm>
          <a:custGeom>
            <a:avLst/>
            <a:gdLst/>
            <a:ahLst/>
            <a:cxnLst/>
            <a:rect l="l" t="t" r="r" b="b"/>
            <a:pathLst>
              <a:path w="1426453" h="1422887">
                <a:moveTo>
                  <a:pt x="1426453" y="0"/>
                </a:moveTo>
                <a:lnTo>
                  <a:pt x="0" y="0"/>
                </a:lnTo>
                <a:lnTo>
                  <a:pt x="0" y="1422887"/>
                </a:lnTo>
                <a:lnTo>
                  <a:pt x="1426453" y="1422887"/>
                </a:lnTo>
                <a:lnTo>
                  <a:pt x="1426453"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VU"/>
          </a:p>
        </p:txBody>
      </p:sp>
      <p:sp>
        <p:nvSpPr>
          <p:cNvPr id="18" name="Freeform 7"/>
          <p:cNvSpPr/>
          <p:nvPr/>
        </p:nvSpPr>
        <p:spPr>
          <a:xfrm>
            <a:off x="12574368" y="4822126"/>
            <a:ext cx="5783263" cy="5354675"/>
          </a:xfrm>
          <a:custGeom>
            <a:avLst/>
            <a:gdLst/>
            <a:ahLst/>
            <a:cxnLst/>
            <a:rect l="l" t="t" r="r" b="b"/>
            <a:pathLst>
              <a:path w="6051265" h="5120883">
                <a:moveTo>
                  <a:pt x="0" y="0"/>
                </a:moveTo>
                <a:lnTo>
                  <a:pt x="6051266" y="0"/>
                </a:lnTo>
                <a:lnTo>
                  <a:pt x="6051266" y="5120883"/>
                </a:lnTo>
                <a:lnTo>
                  <a:pt x="0" y="5120883"/>
                </a:lnTo>
                <a:lnTo>
                  <a:pt x="0" y="0"/>
                </a:lnTo>
                <a:close/>
              </a:path>
            </a:pathLst>
          </a:custGeom>
          <a:blipFill>
            <a:blip r:embed="rId18"/>
            <a:stretch>
              <a:fillRect/>
            </a:stretch>
          </a:blipFill>
        </p:spPr>
        <p:txBody>
          <a:bodyPr/>
          <a:lstStyle/>
          <a:p>
            <a:endParaRPr lang="en-VU"/>
          </a:p>
        </p:txBody>
      </p:sp>
      <p:pic>
        <p:nvPicPr>
          <p:cNvPr id="2" name="Picture 1"/>
          <p:cNvPicPr>
            <a:picLocks noChangeAspect="1"/>
          </p:cNvPicPr>
          <p:nvPr/>
        </p:nvPicPr>
        <p:blipFill>
          <a:blip r:embed="rId19"/>
          <a:stretch>
            <a:fillRect/>
          </a:stretch>
        </p:blipFill>
        <p:spPr>
          <a:xfrm>
            <a:off x="4902577" y="980855"/>
            <a:ext cx="7340220" cy="7986452"/>
          </a:xfrm>
          <a:prstGeom prst="rect">
            <a:avLst/>
          </a:prstGeom>
        </p:spPr>
      </p:pic>
    </p:spTree>
    <p:extLst>
      <p:ext uri="{BB962C8B-B14F-4D97-AF65-F5344CB8AC3E}">
        <p14:creationId xmlns:p14="http://schemas.microsoft.com/office/powerpoint/2010/main" val="24429944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arn(inVertical)">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CB868"/>
        </a:solidFill>
        <a:effectLst/>
      </p:bgPr>
    </p:bg>
    <p:spTree>
      <p:nvGrpSpPr>
        <p:cNvPr id="1" name=""/>
        <p:cNvGrpSpPr/>
        <p:nvPr/>
      </p:nvGrpSpPr>
      <p:grpSpPr>
        <a:xfrm>
          <a:off x="0" y="0"/>
          <a:ext cx="0" cy="0"/>
          <a:chOff x="0" y="0"/>
          <a:chExt cx="0" cy="0"/>
        </a:xfrm>
      </p:grpSpPr>
      <p:sp>
        <p:nvSpPr>
          <p:cNvPr id="20" name="Freeform 5"/>
          <p:cNvSpPr/>
          <p:nvPr/>
        </p:nvSpPr>
        <p:spPr>
          <a:xfrm>
            <a:off x="-762000" y="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VU"/>
          </a:p>
        </p:txBody>
      </p:sp>
      <p:sp>
        <p:nvSpPr>
          <p:cNvPr id="21" name="Freeform 5"/>
          <p:cNvSpPr/>
          <p:nvPr/>
        </p:nvSpPr>
        <p:spPr>
          <a:xfrm>
            <a:off x="13719660" y="571866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VU"/>
          </a:p>
        </p:txBody>
      </p:sp>
      <p:sp>
        <p:nvSpPr>
          <p:cNvPr id="22" name="Freeform 13"/>
          <p:cNvSpPr/>
          <p:nvPr/>
        </p:nvSpPr>
        <p:spPr>
          <a:xfrm rot="5400000">
            <a:off x="4381499" y="-3657598"/>
            <a:ext cx="9525001" cy="17526001"/>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23" name="Rectangle 22"/>
          <p:cNvSpPr/>
          <p:nvPr/>
        </p:nvSpPr>
        <p:spPr>
          <a:xfrm>
            <a:off x="546080" y="370840"/>
            <a:ext cx="12712719" cy="769441"/>
          </a:xfrm>
          <a:prstGeom prst="rect">
            <a:avLst/>
          </a:prstGeom>
        </p:spPr>
        <p:txBody>
          <a:bodyPr wrap="square">
            <a:spAutoFit/>
          </a:bodyPr>
          <a:lstStyle/>
          <a:p>
            <a:pPr algn="just"/>
            <a:r>
              <a:rPr lang="en-GB" sz="4400" b="1" dirty="0">
                <a:latin typeface="Cambria" panose="02040503050406030204" pitchFamily="18" charset="0"/>
                <a:ea typeface="Cambria" panose="02040503050406030204" pitchFamily="18" charset="0"/>
              </a:rPr>
              <a:t>1. </a:t>
            </a:r>
            <a:r>
              <a:rPr lang="en-GB" sz="4400" b="1" dirty="0" err="1">
                <a:latin typeface="Cambria" panose="02040503050406030204" pitchFamily="18" charset="0"/>
                <a:ea typeface="Cambria" panose="02040503050406030204" pitchFamily="18" charset="0"/>
              </a:rPr>
              <a:t>Đọc</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câu</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chuyện</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dưới</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đây</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và</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trao</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đổi</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với</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bạn</a:t>
            </a:r>
            <a:r>
              <a:rPr lang="en-GB" sz="4400" b="1" dirty="0">
                <a:latin typeface="Cambria" panose="02040503050406030204" pitchFamily="18" charset="0"/>
                <a:ea typeface="Cambria" panose="02040503050406030204" pitchFamily="18" charset="0"/>
              </a:rPr>
              <a:t>.</a:t>
            </a:r>
          </a:p>
        </p:txBody>
      </p:sp>
      <p:sp>
        <p:nvSpPr>
          <p:cNvPr id="24" name="Rectangle 23"/>
          <p:cNvSpPr/>
          <p:nvPr/>
        </p:nvSpPr>
        <p:spPr>
          <a:xfrm>
            <a:off x="3962400" y="1140281"/>
            <a:ext cx="6103248" cy="707886"/>
          </a:xfrm>
          <a:prstGeom prst="rect">
            <a:avLst/>
          </a:prstGeom>
        </p:spPr>
        <p:txBody>
          <a:bodyPr wrap="square">
            <a:spAutoFit/>
          </a:bodyPr>
          <a:lstStyle/>
          <a:p>
            <a:pPr algn="just"/>
            <a:r>
              <a:rPr lang="en-GB" sz="4000" b="1" dirty="0" err="1">
                <a:solidFill>
                  <a:srgbClr val="F05B74"/>
                </a:solidFill>
                <a:latin typeface="Cambria" panose="02040503050406030204" pitchFamily="18" charset="0"/>
                <a:ea typeface="Cambria" panose="02040503050406030204" pitchFamily="18" charset="0"/>
              </a:rPr>
              <a:t>Không</a:t>
            </a:r>
            <a:r>
              <a:rPr lang="en-GB" sz="4000" b="1" dirty="0">
                <a:solidFill>
                  <a:srgbClr val="F05B74"/>
                </a:solidFill>
                <a:latin typeface="Cambria" panose="02040503050406030204" pitchFamily="18" charset="0"/>
                <a:ea typeface="Cambria" panose="02040503050406030204" pitchFamily="18" charset="0"/>
              </a:rPr>
              <a:t> </a:t>
            </a:r>
            <a:r>
              <a:rPr lang="en-GB" sz="4000" b="1" dirty="0" err="1">
                <a:solidFill>
                  <a:srgbClr val="F05B74"/>
                </a:solidFill>
                <a:latin typeface="Cambria" panose="02040503050406030204" pitchFamily="18" charset="0"/>
                <a:ea typeface="Cambria" panose="02040503050406030204" pitchFamily="18" charset="0"/>
              </a:rPr>
              <a:t>nên</a:t>
            </a:r>
            <a:r>
              <a:rPr lang="en-GB" sz="4000" b="1" dirty="0">
                <a:solidFill>
                  <a:srgbClr val="F05B74"/>
                </a:solidFill>
                <a:latin typeface="Cambria" panose="02040503050406030204" pitchFamily="18" charset="0"/>
                <a:ea typeface="Cambria" panose="02040503050406030204" pitchFamily="18" charset="0"/>
              </a:rPr>
              <a:t> </a:t>
            </a:r>
            <a:r>
              <a:rPr lang="en-GB" sz="4000" b="1" dirty="0" err="1">
                <a:solidFill>
                  <a:srgbClr val="F05B74"/>
                </a:solidFill>
                <a:latin typeface="Cambria" panose="02040503050406030204" pitchFamily="18" charset="0"/>
                <a:ea typeface="Cambria" panose="02040503050406030204" pitchFamily="18" charset="0"/>
              </a:rPr>
              <a:t>phá</a:t>
            </a:r>
            <a:r>
              <a:rPr lang="en-GB" sz="4000" b="1" dirty="0">
                <a:solidFill>
                  <a:srgbClr val="F05B74"/>
                </a:solidFill>
                <a:latin typeface="Cambria" panose="02040503050406030204" pitchFamily="18" charset="0"/>
                <a:ea typeface="Cambria" panose="02040503050406030204" pitchFamily="18" charset="0"/>
              </a:rPr>
              <a:t> </a:t>
            </a:r>
            <a:r>
              <a:rPr lang="en-GB" sz="4000" b="1" dirty="0" err="1">
                <a:solidFill>
                  <a:srgbClr val="F05B74"/>
                </a:solidFill>
                <a:latin typeface="Cambria" panose="02040503050406030204" pitchFamily="18" charset="0"/>
                <a:ea typeface="Cambria" panose="02040503050406030204" pitchFamily="18" charset="0"/>
              </a:rPr>
              <a:t>tổ</a:t>
            </a:r>
            <a:r>
              <a:rPr lang="en-GB" sz="4000" b="1" dirty="0">
                <a:solidFill>
                  <a:srgbClr val="F05B74"/>
                </a:solidFill>
                <a:latin typeface="Cambria" panose="02040503050406030204" pitchFamily="18" charset="0"/>
                <a:ea typeface="Cambria" panose="02040503050406030204" pitchFamily="18" charset="0"/>
              </a:rPr>
              <a:t> </a:t>
            </a:r>
            <a:r>
              <a:rPr lang="en-GB" sz="4000" b="1" dirty="0" err="1">
                <a:solidFill>
                  <a:srgbClr val="F05B74"/>
                </a:solidFill>
                <a:latin typeface="Cambria" panose="02040503050406030204" pitchFamily="18" charset="0"/>
                <a:ea typeface="Cambria" panose="02040503050406030204" pitchFamily="18" charset="0"/>
              </a:rPr>
              <a:t>chim</a:t>
            </a:r>
            <a:endParaRPr lang="en-GB" sz="4000" b="1" dirty="0">
              <a:solidFill>
                <a:srgbClr val="F05B74"/>
              </a:solidFill>
              <a:latin typeface="Cambria" panose="02040503050406030204" pitchFamily="18" charset="0"/>
              <a:ea typeface="Cambria" panose="02040503050406030204" pitchFamily="18" charset="0"/>
            </a:endParaRPr>
          </a:p>
        </p:txBody>
      </p:sp>
      <p:sp>
        <p:nvSpPr>
          <p:cNvPr id="25" name="Rectangle 24"/>
          <p:cNvSpPr/>
          <p:nvPr/>
        </p:nvSpPr>
        <p:spPr>
          <a:xfrm>
            <a:off x="576561" y="1982128"/>
            <a:ext cx="13520440" cy="5632311"/>
          </a:xfrm>
          <a:prstGeom prst="rect">
            <a:avLst/>
          </a:prstGeom>
        </p:spPr>
        <p:txBody>
          <a:bodyPr wrap="square">
            <a:spAutoFit/>
          </a:bodyPr>
          <a:lstStyle/>
          <a:p>
            <a:pPr algn="just"/>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Thấy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trên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cành</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cây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có</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một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tổ</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chích</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chòe</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ba</a:t>
            </a:r>
            <a:r>
              <a:rPr lang="en-GB" sz="4000" dirty="0">
                <a:latin typeface="Cambria" panose="02040503050406030204" pitchFamily="18" charset="0"/>
                <a:ea typeface="Cambria" panose="02040503050406030204" pitchFamily="18" charset="0"/>
              </a:rPr>
              <a:t> con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non </a:t>
            </a:r>
            <a:r>
              <a:rPr lang="en-GB" sz="4000" dirty="0" err="1">
                <a:latin typeface="Cambria" panose="02040503050406030204" pitchFamily="18" charset="0"/>
                <a:ea typeface="Cambria" panose="02040503050406030204" pitchFamily="18" charset="0"/>
              </a:rPr>
              <a:t>mới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nở</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tôi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liền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trèo</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lên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cây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bắt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non </a:t>
            </a:r>
            <a:r>
              <a:rPr lang="en-GB" sz="4000" dirty="0" err="1">
                <a:latin typeface="Cambria" panose="02040503050406030204" pitchFamily="18" charset="0"/>
                <a:ea typeface="Cambria" panose="02040503050406030204" pitchFamily="18" charset="0"/>
              </a:rPr>
              <a:t>xuống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để</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chơi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Chị</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tôi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thấy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vậy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nhẹ</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nhàng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bảo</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non </a:t>
            </a:r>
            <a:r>
              <a:rPr lang="en-GB" sz="4000" dirty="0" err="1">
                <a:latin typeface="Cambria" panose="02040503050406030204" pitchFamily="18" charset="0"/>
                <a:ea typeface="Cambria" panose="02040503050406030204" pitchFamily="18" charset="0"/>
              </a:rPr>
              <a:t>đang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sống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với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mẹ</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sao</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em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nỡ</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bắt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nó</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Lát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nữa</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mẹ</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về</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không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thấy</a:t>
            </a:r>
            <a:r>
              <a:rPr lang="en-GB" sz="4000" dirty="0">
                <a:latin typeface="Cambria" panose="02040503050406030204" pitchFamily="18" charset="0"/>
                <a:ea typeface="Cambria" panose="02040503050406030204" pitchFamily="18" charset="0"/>
              </a:rPr>
              <a:t> con, </a:t>
            </a:r>
            <a:r>
              <a:rPr lang="en-GB" sz="4000" dirty="0" err="1">
                <a:latin typeface="Cambria" panose="02040503050406030204" pitchFamily="18" charset="0"/>
                <a:ea typeface="Cambria" panose="02040503050406030204" pitchFamily="18" charset="0"/>
              </a:rPr>
              <a:t>sẽ</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buồn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lắm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đấy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Còn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lũ</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non </a:t>
            </a:r>
            <a:r>
              <a:rPr lang="en-GB" sz="4000" dirty="0" err="1">
                <a:latin typeface="Cambria" panose="02040503050406030204" pitchFamily="18" charset="0"/>
                <a:ea typeface="Cambria" panose="02040503050406030204" pitchFamily="18" charset="0"/>
              </a:rPr>
              <a:t>xa</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mẹ</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chúng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sẽ</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chết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Hãy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đặt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lại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vào</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tổ</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Sau</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này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lớn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sẽ</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hát</a:t>
            </a:r>
            <a:r>
              <a:rPr lang="en-GB" sz="4000" dirty="0">
                <a:latin typeface="Cambria" panose="02040503050406030204" pitchFamily="18" charset="0"/>
                <a:ea typeface="Cambria" panose="02040503050406030204" pitchFamily="18" charset="0"/>
              </a:rPr>
              <a:t> ca, bay </a:t>
            </a:r>
            <a:r>
              <a:rPr lang="en-GB" sz="4000" dirty="0" err="1">
                <a:latin typeface="Cambria" panose="02040503050406030204" pitchFamily="18" charset="0"/>
                <a:ea typeface="Cambria" panose="02040503050406030204" pitchFamily="18" charset="0"/>
              </a:rPr>
              <a:t>lượn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ăn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sâu</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bọ</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giúp</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ích</a:t>
            </a:r>
            <a:r>
              <a:rPr lang="en-GB" sz="4000" dirty="0">
                <a:latin typeface="Cambria" panose="02040503050406030204" pitchFamily="18" charset="0"/>
                <a:ea typeface="Cambria" panose="02040503050406030204" pitchFamily="18" charset="0"/>
              </a:rPr>
              <a:t> con </a:t>
            </a:r>
            <a:r>
              <a:rPr lang="en-GB" sz="4000" dirty="0" err="1">
                <a:latin typeface="Cambria" panose="02040503050406030204" pitchFamily="18" charset="0"/>
                <a:ea typeface="Cambria" panose="02040503050406030204" pitchFamily="18" charset="0"/>
              </a:rPr>
              <a:t>người</a:t>
            </a:r>
            <a:r>
              <a:rPr lang="en-GB" sz="4000" dirty="0">
                <a:latin typeface="Cambria" panose="02040503050406030204" pitchFamily="18" charset="0"/>
                <a:ea typeface="Cambria" panose="02040503050406030204" pitchFamily="18" charset="0"/>
              </a:rPr>
              <a:t>.”</a:t>
            </a:r>
          </a:p>
          <a:p>
            <a:pPr algn="just"/>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Nghe</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lời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chị</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tôi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đem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những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chú</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non </a:t>
            </a:r>
            <a:r>
              <a:rPr lang="en-GB" sz="4000" dirty="0" err="1">
                <a:latin typeface="Cambria" panose="02040503050406030204" pitchFamily="18" charset="0"/>
                <a:ea typeface="Cambria" panose="02040503050406030204" pitchFamily="18" charset="0"/>
              </a:rPr>
              <a:t>đặt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vào</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tổ</a:t>
            </a:r>
            <a:r>
              <a:rPr lang="en-GB" sz="4000" dirty="0">
                <a:latin typeface="Cambria" panose="02040503050406030204" pitchFamily="18" charset="0"/>
                <a:ea typeface="Cambria" panose="02040503050406030204" pitchFamily="18" charset="0"/>
              </a:rPr>
              <a:t>.</a:t>
            </a:r>
          </a:p>
          <a:p>
            <a:pPr algn="r"/>
            <a:r>
              <a:rPr lang="en-GB" sz="4000" dirty="0">
                <a:latin typeface="Cambria" panose="02040503050406030204" pitchFamily="18" charset="0"/>
                <a:ea typeface="Cambria" panose="02040503050406030204" pitchFamily="18" charset="0"/>
              </a:rPr>
              <a:t>Theo </a:t>
            </a:r>
            <a:r>
              <a:rPr lang="en-GB" sz="4000" i="1" dirty="0" err="1">
                <a:latin typeface="Cambria" panose="02040503050406030204" pitchFamily="18" charset="0"/>
                <a:ea typeface="Cambria" panose="02040503050406030204" pitchFamily="18" charset="0"/>
              </a:rPr>
              <a:t>Quốc</a:t>
            </a:r>
            <a:r>
              <a:rPr lang="en-GB" sz="4000" i="1" dirty="0">
                <a:latin typeface="Cambria" panose="02040503050406030204" pitchFamily="18" charset="0"/>
                <a:ea typeface="Cambria" panose="02040503050406030204" pitchFamily="18" charset="0"/>
              </a:rPr>
              <a:t> </a:t>
            </a:r>
            <a:r>
              <a:rPr lang="en-GB" sz="4000" i="1" dirty="0" err="1">
                <a:latin typeface="Cambria" panose="02040503050406030204" pitchFamily="18" charset="0"/>
                <a:ea typeface="Cambria" panose="02040503050406030204" pitchFamily="18" charset="0"/>
              </a:rPr>
              <a:t>văn</a:t>
            </a:r>
            <a:r>
              <a:rPr lang="en-GB" sz="4000" i="1" dirty="0">
                <a:latin typeface="Cambria" panose="02040503050406030204" pitchFamily="18" charset="0"/>
                <a:ea typeface="Cambria" panose="02040503050406030204" pitchFamily="18" charset="0"/>
              </a:rPr>
              <a:t> </a:t>
            </a:r>
            <a:r>
              <a:rPr lang="en-GB" sz="4000" i="1" dirty="0" err="1">
                <a:latin typeface="Cambria" panose="02040503050406030204" pitchFamily="18" charset="0"/>
                <a:ea typeface="Cambria" panose="02040503050406030204" pitchFamily="18" charset="0"/>
              </a:rPr>
              <a:t>giáo</a:t>
            </a:r>
            <a:r>
              <a:rPr lang="en-GB" sz="4000" i="1" dirty="0">
                <a:latin typeface="Cambria" panose="02040503050406030204" pitchFamily="18" charset="0"/>
                <a:ea typeface="Cambria" panose="02040503050406030204" pitchFamily="18" charset="0"/>
              </a:rPr>
              <a:t> </a:t>
            </a:r>
            <a:r>
              <a:rPr lang="en-GB" sz="4000" i="1" dirty="0" err="1">
                <a:latin typeface="Cambria" panose="02040503050406030204" pitchFamily="18" charset="0"/>
                <a:ea typeface="Cambria" panose="02040503050406030204" pitchFamily="18" charset="0"/>
              </a:rPr>
              <a:t>khoa</a:t>
            </a:r>
            <a:r>
              <a:rPr lang="en-GB" sz="4000" i="1" dirty="0">
                <a:latin typeface="Cambria" panose="02040503050406030204" pitchFamily="18" charset="0"/>
                <a:ea typeface="Cambria" panose="02040503050406030204" pitchFamily="18" charset="0"/>
              </a:rPr>
              <a:t> </a:t>
            </a:r>
            <a:r>
              <a:rPr lang="en-GB" sz="4000" i="1" dirty="0" err="1">
                <a:latin typeface="Cambria" panose="02040503050406030204" pitchFamily="18" charset="0"/>
                <a:ea typeface="Cambria" panose="02040503050406030204" pitchFamily="18" charset="0"/>
              </a:rPr>
              <a:t>thư</a:t>
            </a:r>
            <a:endParaRPr lang="en-GB" sz="4000" i="1" dirty="0">
              <a:latin typeface="Cambria" panose="02040503050406030204" pitchFamily="18" charset="0"/>
              <a:ea typeface="Cambria" panose="02040503050406030204" pitchFamily="18" charset="0"/>
            </a:endParaRPr>
          </a:p>
        </p:txBody>
      </p:sp>
      <p:sp>
        <p:nvSpPr>
          <p:cNvPr id="26" name="Rectangle 25"/>
          <p:cNvSpPr/>
          <p:nvPr/>
        </p:nvSpPr>
        <p:spPr>
          <a:xfrm>
            <a:off x="838200" y="7734300"/>
            <a:ext cx="13825239" cy="1938992"/>
          </a:xfrm>
          <a:prstGeom prst="rect">
            <a:avLst/>
          </a:prstGeom>
        </p:spPr>
        <p:txBody>
          <a:bodyPr wrap="square">
            <a:spAutoFit/>
          </a:bodyPr>
          <a:lstStyle/>
          <a:p>
            <a:pPr algn="just"/>
            <a:r>
              <a:rPr lang="en-GB" sz="4000" dirty="0">
                <a:latin typeface="Cambria" panose="02040503050406030204" pitchFamily="18" charset="0"/>
                <a:ea typeface="Cambria" panose="02040503050406030204" pitchFamily="18" charset="0"/>
              </a:rPr>
              <a:t>a. </a:t>
            </a:r>
            <a:r>
              <a:rPr lang="en-GB" sz="4000" dirty="0" err="1">
                <a:latin typeface="Cambria" panose="02040503050406030204" pitchFamily="18" charset="0"/>
                <a:ea typeface="Cambria" panose="02040503050406030204" pitchFamily="18" charset="0"/>
              </a:rPr>
              <a:t>Vì</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sao</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người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chị</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khuyên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em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không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nên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phá</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tổ</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a:t>
            </a:r>
          </a:p>
          <a:p>
            <a:pPr algn="just"/>
            <a:r>
              <a:rPr lang="en-GB" sz="4000" dirty="0">
                <a:latin typeface="Cambria" panose="02040503050406030204" pitchFamily="18" charset="0"/>
                <a:ea typeface="Cambria" panose="02040503050406030204" pitchFamily="18" charset="0"/>
              </a:rPr>
              <a:t>b. Theo </a:t>
            </a:r>
            <a:r>
              <a:rPr lang="en-GB" sz="4000" dirty="0" err="1">
                <a:latin typeface="Cambria" panose="02040503050406030204" pitchFamily="18" charset="0"/>
                <a:ea typeface="Cambria" panose="02040503050406030204" pitchFamily="18" charset="0"/>
              </a:rPr>
              <a:t>lời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người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chị</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loài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có</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ích</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gì</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đối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với</a:t>
            </a:r>
            <a:r>
              <a:rPr lang="en-GB" sz="4000" dirty="0">
                <a:latin typeface="Cambria" panose="02040503050406030204" pitchFamily="18" charset="0"/>
                <a:ea typeface="Cambria" panose="02040503050406030204" pitchFamily="18" charset="0"/>
              </a:rPr>
              <a:t> con </a:t>
            </a:r>
            <a:r>
              <a:rPr lang="en-GB" sz="4000" dirty="0" err="1">
                <a:latin typeface="Cambria" panose="02040503050406030204" pitchFamily="18" charset="0"/>
                <a:ea typeface="Cambria" panose="02040503050406030204" pitchFamily="18" charset="0"/>
              </a:rPr>
              <a:t>người</a:t>
            </a:r>
            <a:r>
              <a:rPr lang="en-GB" sz="4000" dirty="0">
                <a:latin typeface="Cambria" panose="02040503050406030204" pitchFamily="18" charset="0"/>
                <a:ea typeface="Cambria" panose="02040503050406030204" pitchFamily="18" charset="0"/>
              </a:rPr>
              <a:t>?</a:t>
            </a:r>
          </a:p>
          <a:p>
            <a:pPr algn="just"/>
            <a:r>
              <a:rPr lang="en-GB" sz="4000" dirty="0">
                <a:latin typeface="Cambria" panose="02040503050406030204" pitchFamily="18" charset="0"/>
                <a:ea typeface="Cambria" panose="02040503050406030204" pitchFamily="18" charset="0"/>
              </a:rPr>
              <a:t>c. </a:t>
            </a:r>
            <a:r>
              <a:rPr lang="en-GB" sz="4000" dirty="0" err="1">
                <a:latin typeface="Cambria" panose="02040503050406030204" pitchFamily="18" charset="0"/>
                <a:ea typeface="Cambria" panose="02040503050406030204" pitchFamily="18" charset="0"/>
              </a:rPr>
              <a:t>Câu</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chuyện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này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giúp</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em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nhận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ra</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điều</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gì</a:t>
            </a:r>
            <a:r>
              <a:rPr lang="en-GB" sz="4000" dirty="0">
                <a:latin typeface="Cambria" panose="02040503050406030204" pitchFamily="18" charset="0"/>
                <a:ea typeface="Cambria" panose="02040503050406030204" pitchFamily="18" charset="0"/>
              </a:rPr>
              <a:t>?</a:t>
            </a:r>
          </a:p>
        </p:txBody>
      </p:sp>
      <p:sp>
        <p:nvSpPr>
          <p:cNvPr id="27" name="Freeform 2"/>
          <p:cNvSpPr/>
          <p:nvPr/>
        </p:nvSpPr>
        <p:spPr>
          <a:xfrm>
            <a:off x="13708568" y="386080"/>
            <a:ext cx="2344785" cy="1776400"/>
          </a:xfrm>
          <a:custGeom>
            <a:avLst/>
            <a:gdLst/>
            <a:ahLst/>
            <a:cxnLst/>
            <a:rect l="l" t="t" r="r" b="b"/>
            <a:pathLst>
              <a:path w="2882523" h="2116447">
                <a:moveTo>
                  <a:pt x="0" y="0"/>
                </a:moveTo>
                <a:lnTo>
                  <a:pt x="2882523" y="0"/>
                </a:lnTo>
                <a:lnTo>
                  <a:pt x="2882523" y="2116447"/>
                </a:lnTo>
                <a:lnTo>
                  <a:pt x="0" y="2116447"/>
                </a:lnTo>
                <a:lnTo>
                  <a:pt x="0" y="0"/>
                </a:lnTo>
                <a:close/>
              </a:path>
            </a:pathLst>
          </a:custGeom>
          <a:blipFill>
            <a:blip r:embed="rId5"/>
            <a:stretch>
              <a:fillRect l="-16216" t="-15950" r="-54954" b="-216564"/>
            </a:stretch>
          </a:blipFill>
        </p:spPr>
        <p:txBody>
          <a:bodyPr/>
          <a:lstStyle/>
          <a:p>
            <a:endParaRPr lang="en-VU"/>
          </a:p>
        </p:txBody>
      </p:sp>
      <p:sp>
        <p:nvSpPr>
          <p:cNvPr id="28" name="Freeform 3"/>
          <p:cNvSpPr/>
          <p:nvPr/>
        </p:nvSpPr>
        <p:spPr>
          <a:xfrm>
            <a:off x="14299092" y="1340374"/>
            <a:ext cx="3607908" cy="4605238"/>
          </a:xfrm>
          <a:custGeom>
            <a:avLst/>
            <a:gdLst/>
            <a:ahLst/>
            <a:cxnLst/>
            <a:rect l="l" t="t" r="r" b="b"/>
            <a:pathLst>
              <a:path w="4440643" h="5037923">
                <a:moveTo>
                  <a:pt x="0" y="0"/>
                </a:moveTo>
                <a:lnTo>
                  <a:pt x="4440643" y="0"/>
                </a:lnTo>
                <a:lnTo>
                  <a:pt x="4440643" y="5037923"/>
                </a:lnTo>
                <a:lnTo>
                  <a:pt x="0" y="5037923"/>
                </a:lnTo>
                <a:lnTo>
                  <a:pt x="0" y="0"/>
                </a:lnTo>
                <a:close/>
              </a:path>
            </a:pathLst>
          </a:custGeom>
          <a:blipFill>
            <a:blip r:embed="rId6"/>
            <a:stretch>
              <a:fillRect l="-11111" t="-34278" b="-5412"/>
            </a:stretch>
          </a:blipFill>
        </p:spPr>
        <p:txBody>
          <a:bodyPr/>
          <a:lstStyle/>
          <a:p>
            <a:endParaRPr lang="en-VU"/>
          </a:p>
        </p:txBody>
      </p:sp>
      <p:sp>
        <p:nvSpPr>
          <p:cNvPr id="29" name="TextBox 22"/>
          <p:cNvSpPr txBox="1"/>
          <p:nvPr/>
        </p:nvSpPr>
        <p:spPr>
          <a:xfrm>
            <a:off x="14282693" y="6184192"/>
            <a:ext cx="3471907" cy="1981198"/>
          </a:xfrm>
          <a:prstGeom prst="rect">
            <a:avLst/>
          </a:prstGeom>
        </p:spPr>
        <p:txBody>
          <a:bodyPr lIns="50800" tIns="50800" rIns="50800" bIns="50800" rtlCol="0" anchor="ctr"/>
          <a:lstStyle/>
          <a:p>
            <a:pPr algn="ctr">
              <a:lnSpc>
                <a:spcPts val="2060"/>
              </a:lnSpc>
            </a:pPr>
            <a:endParaRPr/>
          </a:p>
        </p:txBody>
      </p:sp>
      <p:grpSp>
        <p:nvGrpSpPr>
          <p:cNvPr id="30" name="Group 29"/>
          <p:cNvGrpSpPr/>
          <p:nvPr/>
        </p:nvGrpSpPr>
        <p:grpSpPr>
          <a:xfrm>
            <a:off x="13792200" y="6256314"/>
            <a:ext cx="4249734" cy="3611586"/>
            <a:chOff x="13893779" y="5629232"/>
            <a:chExt cx="4249734" cy="3611586"/>
          </a:xfrm>
        </p:grpSpPr>
        <p:sp>
          <p:nvSpPr>
            <p:cNvPr id="31" name="Freeform 21"/>
            <p:cNvSpPr/>
            <p:nvPr/>
          </p:nvSpPr>
          <p:spPr>
            <a:xfrm>
              <a:off x="14206493" y="6288514"/>
              <a:ext cx="3624307" cy="2952304"/>
            </a:xfrm>
            <a:custGeom>
              <a:avLst/>
              <a:gdLst/>
              <a:ahLst/>
              <a:cxnLst/>
              <a:rect l="l" t="t" r="r" b="b"/>
              <a:pathLst>
                <a:path w="1294779" h="406400">
                  <a:moveTo>
                    <a:pt x="1091579" y="0"/>
                  </a:moveTo>
                  <a:cubicBezTo>
                    <a:pt x="1203803" y="0"/>
                    <a:pt x="1294779" y="90976"/>
                    <a:pt x="1294779" y="203200"/>
                  </a:cubicBezTo>
                  <a:cubicBezTo>
                    <a:pt x="1294779" y="315424"/>
                    <a:pt x="1203803" y="406400"/>
                    <a:pt x="1091579" y="406400"/>
                  </a:cubicBezTo>
                  <a:lnTo>
                    <a:pt x="203200" y="406400"/>
                  </a:lnTo>
                  <a:cubicBezTo>
                    <a:pt x="90976" y="406400"/>
                    <a:pt x="0" y="315424"/>
                    <a:pt x="0" y="203200"/>
                  </a:cubicBezTo>
                  <a:cubicBezTo>
                    <a:pt x="0" y="90976"/>
                    <a:pt x="90976" y="0"/>
                    <a:pt x="203200" y="0"/>
                  </a:cubicBezTo>
                  <a:close/>
                </a:path>
              </a:pathLst>
            </a:custGeom>
            <a:solidFill>
              <a:srgbClr val="FFFFFF"/>
            </a:solidFill>
            <a:ln w="38100" cap="sq">
              <a:solidFill>
                <a:srgbClr val="000000"/>
              </a:solidFill>
              <a:prstDash val="solid"/>
              <a:miter/>
            </a:ln>
          </p:spPr>
          <p:txBody>
            <a:bodyPr/>
            <a:lstStyle/>
            <a:p>
              <a:endParaRPr lang="en-VU"/>
            </a:p>
          </p:txBody>
        </p:sp>
        <p:grpSp>
          <p:nvGrpSpPr>
            <p:cNvPr id="32" name="Group 31"/>
            <p:cNvGrpSpPr/>
            <p:nvPr/>
          </p:nvGrpSpPr>
          <p:grpSpPr>
            <a:xfrm>
              <a:off x="13893779" y="6626304"/>
              <a:ext cx="4249734" cy="2248559"/>
              <a:chOff x="4422420" y="2402498"/>
              <a:chExt cx="9443161" cy="2248559"/>
            </a:xfrm>
          </p:grpSpPr>
          <p:sp>
            <p:nvSpPr>
              <p:cNvPr id="35" name="TextBox 9"/>
              <p:cNvSpPr txBox="1"/>
              <p:nvPr/>
            </p:nvSpPr>
            <p:spPr>
              <a:xfrm>
                <a:off x="4422420" y="2435066"/>
                <a:ext cx="9443161" cy="2215991"/>
              </a:xfrm>
              <a:prstGeom prst="rect">
                <a:avLst/>
              </a:prstGeom>
            </p:spPr>
            <p:txBody>
              <a:bodyPr lIns="0" tIns="0" rIns="0" bIns="0" rtlCol="0" anchor="t">
                <a:spAutoFit/>
              </a:bodyPr>
              <a:lstStyle/>
              <a:p>
                <a:pPr algn="ct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Thảo</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luận</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nhóm</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đôi</a:t>
                </a:r>
                <a:endPar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endParaRPr>
              </a:p>
            </p:txBody>
          </p:sp>
          <p:sp>
            <p:nvSpPr>
              <p:cNvPr id="36" name="TextBox 9"/>
              <p:cNvSpPr txBox="1"/>
              <p:nvPr/>
            </p:nvSpPr>
            <p:spPr>
              <a:xfrm>
                <a:off x="4422420" y="2402498"/>
                <a:ext cx="9443161" cy="2215991"/>
              </a:xfrm>
              <a:prstGeom prst="rect">
                <a:avLst/>
              </a:prstGeom>
            </p:spPr>
            <p:txBody>
              <a:bodyPr lIns="0" tIns="0" rIns="0" bIns="0" rtlCol="0" anchor="t">
                <a:spAutoFit/>
              </a:bodyPr>
              <a:lstStyle/>
              <a:p>
                <a:pPr algn="ct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Thảo</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luận</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nhóm</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đôi</a:t>
                </a:r>
                <a:endPar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endParaRPr>
              </a:p>
            </p:txBody>
          </p:sp>
        </p:grpSp>
        <p:sp>
          <p:nvSpPr>
            <p:cNvPr id="33" name="Freeform 23"/>
            <p:cNvSpPr/>
            <p:nvPr/>
          </p:nvSpPr>
          <p:spPr>
            <a:xfrm>
              <a:off x="14908982" y="5638499"/>
              <a:ext cx="952702" cy="916105"/>
            </a:xfrm>
            <a:custGeom>
              <a:avLst/>
              <a:gdLst/>
              <a:ahLst/>
              <a:cxnLst/>
              <a:rect l="l" t="t" r="r" b="b"/>
              <a:pathLst>
                <a:path w="1892488" h="1892488">
                  <a:moveTo>
                    <a:pt x="0" y="0"/>
                  </a:moveTo>
                  <a:lnTo>
                    <a:pt x="1892489" y="0"/>
                  </a:lnTo>
                  <a:lnTo>
                    <a:pt x="1892489" y="1892488"/>
                  </a:lnTo>
                  <a:lnTo>
                    <a:pt x="0" y="189248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VU"/>
            </a:p>
          </p:txBody>
        </p:sp>
        <p:sp>
          <p:nvSpPr>
            <p:cNvPr id="34" name="Freeform 25"/>
            <p:cNvSpPr/>
            <p:nvPr/>
          </p:nvSpPr>
          <p:spPr>
            <a:xfrm>
              <a:off x="16047376" y="5629232"/>
              <a:ext cx="990600" cy="937728"/>
            </a:xfrm>
            <a:custGeom>
              <a:avLst/>
              <a:gdLst/>
              <a:ahLst/>
              <a:cxnLst/>
              <a:rect l="l" t="t" r="r" b="b"/>
              <a:pathLst>
                <a:path w="1892488" h="1892488">
                  <a:moveTo>
                    <a:pt x="0" y="0"/>
                  </a:moveTo>
                  <a:lnTo>
                    <a:pt x="1892488" y="0"/>
                  </a:lnTo>
                  <a:lnTo>
                    <a:pt x="1892488" y="1892488"/>
                  </a:lnTo>
                  <a:lnTo>
                    <a:pt x="0" y="189248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VU"/>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CB868"/>
        </a:solidFill>
        <a:effectLst/>
      </p:bgPr>
    </p:bg>
    <p:spTree>
      <p:nvGrpSpPr>
        <p:cNvPr id="1" name=""/>
        <p:cNvGrpSpPr/>
        <p:nvPr/>
      </p:nvGrpSpPr>
      <p:grpSpPr>
        <a:xfrm>
          <a:off x="0" y="0"/>
          <a:ext cx="0" cy="0"/>
          <a:chOff x="0" y="0"/>
          <a:chExt cx="0" cy="0"/>
        </a:xfrm>
      </p:grpSpPr>
      <p:sp>
        <p:nvSpPr>
          <p:cNvPr id="20" name="Freeform 5"/>
          <p:cNvSpPr/>
          <p:nvPr/>
        </p:nvSpPr>
        <p:spPr>
          <a:xfrm>
            <a:off x="-737088" y="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U"/>
          </a:p>
        </p:txBody>
      </p:sp>
      <p:sp>
        <p:nvSpPr>
          <p:cNvPr id="21" name="Freeform 5"/>
          <p:cNvSpPr/>
          <p:nvPr/>
        </p:nvSpPr>
        <p:spPr>
          <a:xfrm>
            <a:off x="13699340" y="6418507"/>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U"/>
          </a:p>
        </p:txBody>
      </p:sp>
      <p:sp>
        <p:nvSpPr>
          <p:cNvPr id="22" name="Freeform 13"/>
          <p:cNvSpPr/>
          <p:nvPr/>
        </p:nvSpPr>
        <p:spPr>
          <a:xfrm rot="5400000">
            <a:off x="6023328" y="-3299819"/>
            <a:ext cx="6399136"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28" name="Freeform 3"/>
          <p:cNvSpPr/>
          <p:nvPr/>
        </p:nvSpPr>
        <p:spPr>
          <a:xfrm>
            <a:off x="14262373" y="4581420"/>
            <a:ext cx="3607908" cy="4605238"/>
          </a:xfrm>
          <a:custGeom>
            <a:avLst/>
            <a:gdLst/>
            <a:ahLst/>
            <a:cxnLst/>
            <a:rect l="l" t="t" r="r" b="b"/>
            <a:pathLst>
              <a:path w="4440643" h="5037923">
                <a:moveTo>
                  <a:pt x="0" y="0"/>
                </a:moveTo>
                <a:lnTo>
                  <a:pt x="4440643" y="0"/>
                </a:lnTo>
                <a:lnTo>
                  <a:pt x="4440643" y="5037923"/>
                </a:lnTo>
                <a:lnTo>
                  <a:pt x="0" y="5037923"/>
                </a:lnTo>
                <a:lnTo>
                  <a:pt x="0" y="0"/>
                </a:lnTo>
                <a:close/>
              </a:path>
            </a:pathLst>
          </a:custGeom>
          <a:blipFill>
            <a:blip r:embed="rId4"/>
            <a:stretch>
              <a:fillRect l="-11111" t="-34278" b="-5412"/>
            </a:stretch>
          </a:blipFill>
        </p:spPr>
        <p:txBody>
          <a:bodyPr/>
          <a:lstStyle/>
          <a:p>
            <a:endParaRPr lang="en-VU"/>
          </a:p>
        </p:txBody>
      </p:sp>
      <p:sp>
        <p:nvSpPr>
          <p:cNvPr id="29" name="TextBox 22"/>
          <p:cNvSpPr txBox="1"/>
          <p:nvPr/>
        </p:nvSpPr>
        <p:spPr>
          <a:xfrm>
            <a:off x="14262373" y="6884039"/>
            <a:ext cx="3471907" cy="1981198"/>
          </a:xfrm>
          <a:prstGeom prst="rect">
            <a:avLst/>
          </a:prstGeom>
        </p:spPr>
        <p:txBody>
          <a:bodyPr lIns="50800" tIns="50800" rIns="50800" bIns="50800" rtlCol="0" anchor="ctr"/>
          <a:lstStyle/>
          <a:p>
            <a:pPr algn="ctr">
              <a:lnSpc>
                <a:spcPts val="2060"/>
              </a:lnSpc>
            </a:pPr>
            <a:endParaRPr/>
          </a:p>
        </p:txBody>
      </p:sp>
      <p:sp>
        <p:nvSpPr>
          <p:cNvPr id="44" name="Rectangle 43"/>
          <p:cNvSpPr/>
          <p:nvPr/>
        </p:nvSpPr>
        <p:spPr>
          <a:xfrm>
            <a:off x="1319232" y="4456633"/>
            <a:ext cx="12098591" cy="2800767"/>
          </a:xfrm>
          <a:prstGeom prst="rect">
            <a:avLst/>
          </a:prstGeom>
        </p:spPr>
        <p:txBody>
          <a:bodyPr wrap="square">
            <a:spAutoFit/>
          </a:bodyPr>
          <a:lstStyle/>
          <a:p>
            <a:pPr algn="just"/>
            <a:r>
              <a:rPr lang="vi-VN" sz="4400" dirty="0">
                <a:latin typeface="Cambria" panose="02040503050406030204" pitchFamily="18" charset="0"/>
                <a:ea typeface="Cambria" panose="02040503050406030204" pitchFamily="18" charset="0"/>
              </a:rPr>
              <a:t>Người chị khuyên em không nên phá tổ chim vì khi chim mẹ về, chim mẹ không thấy con sẽ buồn, còn chim non xa mẹ sẽ chết. Không những thế, loài chim còn có rất nhiều lợi ích</a:t>
            </a:r>
            <a:endParaRPr lang="en-GB" sz="4400" dirty="0">
              <a:latin typeface="Cambria" panose="02040503050406030204" pitchFamily="18" charset="0"/>
              <a:ea typeface="Cambria" panose="02040503050406030204" pitchFamily="18" charset="0"/>
            </a:endParaRPr>
          </a:p>
        </p:txBody>
      </p:sp>
      <p:sp>
        <p:nvSpPr>
          <p:cNvPr id="45" name="Freeform 13"/>
          <p:cNvSpPr/>
          <p:nvPr/>
        </p:nvSpPr>
        <p:spPr>
          <a:xfrm rot="5400000">
            <a:off x="8336876" y="-5707975"/>
            <a:ext cx="1766648"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26" name="Rectangle 25"/>
          <p:cNvSpPr/>
          <p:nvPr/>
        </p:nvSpPr>
        <p:spPr>
          <a:xfrm>
            <a:off x="3909041" y="2484838"/>
            <a:ext cx="13825239" cy="769441"/>
          </a:xfrm>
          <a:prstGeom prst="rect">
            <a:avLst/>
          </a:prstGeom>
        </p:spPr>
        <p:txBody>
          <a:bodyPr wrap="square">
            <a:spAutoFit/>
          </a:bodyPr>
          <a:lstStyle/>
          <a:p>
            <a:pPr algn="just"/>
            <a:r>
              <a:rPr lang="en-GB" sz="4400" dirty="0">
                <a:latin typeface="Cambria" panose="02040503050406030204" pitchFamily="18" charset="0"/>
                <a:ea typeface="Cambria" panose="02040503050406030204" pitchFamily="18" charset="0"/>
              </a:rPr>
              <a:t>a. </a:t>
            </a:r>
            <a:r>
              <a:rPr lang="en-GB" sz="4400" dirty="0" err="1">
                <a:latin typeface="Cambria" panose="02040503050406030204" pitchFamily="18" charset="0"/>
                <a:ea typeface="Cambria" panose="02040503050406030204" pitchFamily="18" charset="0"/>
              </a:rPr>
              <a:t>Vì</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sao</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người</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chị</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khuyên</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em</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không</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nên</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phá</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tổ</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chim</a:t>
            </a:r>
            <a:r>
              <a:rPr lang="en-GB" sz="4400" dirty="0">
                <a:latin typeface="Cambria" panose="02040503050406030204" pitchFamily="18" charset="0"/>
                <a:ea typeface="Cambria" panose="02040503050406030204" pitchFamily="18" charset="0"/>
              </a:rPr>
              <a:t>?</a:t>
            </a:r>
          </a:p>
        </p:txBody>
      </p:sp>
      <p:sp>
        <p:nvSpPr>
          <p:cNvPr id="27" name="Freeform 2"/>
          <p:cNvSpPr/>
          <p:nvPr/>
        </p:nvSpPr>
        <p:spPr>
          <a:xfrm>
            <a:off x="13721542" y="3425057"/>
            <a:ext cx="2344785" cy="1776400"/>
          </a:xfrm>
          <a:custGeom>
            <a:avLst/>
            <a:gdLst/>
            <a:ahLst/>
            <a:cxnLst/>
            <a:rect l="l" t="t" r="r" b="b"/>
            <a:pathLst>
              <a:path w="2882523" h="2116447">
                <a:moveTo>
                  <a:pt x="0" y="0"/>
                </a:moveTo>
                <a:lnTo>
                  <a:pt x="2882523" y="0"/>
                </a:lnTo>
                <a:lnTo>
                  <a:pt x="2882523" y="2116447"/>
                </a:lnTo>
                <a:lnTo>
                  <a:pt x="0" y="2116447"/>
                </a:lnTo>
                <a:lnTo>
                  <a:pt x="0" y="0"/>
                </a:lnTo>
                <a:close/>
              </a:path>
            </a:pathLst>
          </a:custGeom>
          <a:blipFill>
            <a:blip r:embed="rId5"/>
            <a:stretch>
              <a:fillRect l="-16216" t="-15950" r="-54954" b="-216564"/>
            </a:stretch>
          </a:blipFill>
        </p:spPr>
        <p:txBody>
          <a:bodyPr/>
          <a:lstStyle/>
          <a:p>
            <a:endParaRPr lang="en-VU"/>
          </a:p>
        </p:txBody>
      </p:sp>
      <p:pic>
        <p:nvPicPr>
          <p:cNvPr id="2" name="Picture 1"/>
          <p:cNvPicPr>
            <a:picLocks noChangeAspect="1"/>
          </p:cNvPicPr>
          <p:nvPr/>
        </p:nvPicPr>
        <p:blipFill>
          <a:blip r:embed="rId6"/>
          <a:stretch>
            <a:fillRect/>
          </a:stretch>
        </p:blipFill>
        <p:spPr>
          <a:xfrm>
            <a:off x="-102680" y="717363"/>
            <a:ext cx="4279763" cy="2194750"/>
          </a:xfrm>
          <a:prstGeom prst="rect">
            <a:avLst/>
          </a:prstGeom>
        </p:spPr>
      </p:pic>
    </p:spTree>
    <p:extLst>
      <p:ext uri="{BB962C8B-B14F-4D97-AF65-F5344CB8AC3E}">
        <p14:creationId xmlns:p14="http://schemas.microsoft.com/office/powerpoint/2010/main" val="320614983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CB868"/>
        </a:solidFill>
        <a:effectLst/>
      </p:bgPr>
    </p:bg>
    <p:spTree>
      <p:nvGrpSpPr>
        <p:cNvPr id="1" name=""/>
        <p:cNvGrpSpPr/>
        <p:nvPr/>
      </p:nvGrpSpPr>
      <p:grpSpPr>
        <a:xfrm>
          <a:off x="0" y="0"/>
          <a:ext cx="0" cy="0"/>
          <a:chOff x="0" y="0"/>
          <a:chExt cx="0" cy="0"/>
        </a:xfrm>
      </p:grpSpPr>
      <p:sp>
        <p:nvSpPr>
          <p:cNvPr id="20" name="Freeform 5"/>
          <p:cNvSpPr/>
          <p:nvPr/>
        </p:nvSpPr>
        <p:spPr>
          <a:xfrm>
            <a:off x="-737088" y="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U"/>
          </a:p>
        </p:txBody>
      </p:sp>
      <p:sp>
        <p:nvSpPr>
          <p:cNvPr id="21" name="Freeform 5"/>
          <p:cNvSpPr/>
          <p:nvPr/>
        </p:nvSpPr>
        <p:spPr>
          <a:xfrm>
            <a:off x="13699340" y="6418507"/>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U"/>
          </a:p>
        </p:txBody>
      </p:sp>
      <p:sp>
        <p:nvSpPr>
          <p:cNvPr id="22" name="Freeform 13"/>
          <p:cNvSpPr/>
          <p:nvPr/>
        </p:nvSpPr>
        <p:spPr>
          <a:xfrm rot="5400000">
            <a:off x="6023328" y="-3299819"/>
            <a:ext cx="6399136"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28" name="Freeform 3"/>
          <p:cNvSpPr/>
          <p:nvPr/>
        </p:nvSpPr>
        <p:spPr>
          <a:xfrm>
            <a:off x="14262373" y="4581420"/>
            <a:ext cx="3607908" cy="4605238"/>
          </a:xfrm>
          <a:custGeom>
            <a:avLst/>
            <a:gdLst/>
            <a:ahLst/>
            <a:cxnLst/>
            <a:rect l="l" t="t" r="r" b="b"/>
            <a:pathLst>
              <a:path w="4440643" h="5037923">
                <a:moveTo>
                  <a:pt x="0" y="0"/>
                </a:moveTo>
                <a:lnTo>
                  <a:pt x="4440643" y="0"/>
                </a:lnTo>
                <a:lnTo>
                  <a:pt x="4440643" y="5037923"/>
                </a:lnTo>
                <a:lnTo>
                  <a:pt x="0" y="5037923"/>
                </a:lnTo>
                <a:lnTo>
                  <a:pt x="0" y="0"/>
                </a:lnTo>
                <a:close/>
              </a:path>
            </a:pathLst>
          </a:custGeom>
          <a:blipFill>
            <a:blip r:embed="rId4"/>
            <a:stretch>
              <a:fillRect l="-11111" t="-34278" b="-5412"/>
            </a:stretch>
          </a:blipFill>
        </p:spPr>
        <p:txBody>
          <a:bodyPr/>
          <a:lstStyle/>
          <a:p>
            <a:endParaRPr lang="en-VU"/>
          </a:p>
        </p:txBody>
      </p:sp>
      <p:sp>
        <p:nvSpPr>
          <p:cNvPr id="29" name="TextBox 22"/>
          <p:cNvSpPr txBox="1"/>
          <p:nvPr/>
        </p:nvSpPr>
        <p:spPr>
          <a:xfrm>
            <a:off x="14262373" y="6884039"/>
            <a:ext cx="3471907" cy="1981198"/>
          </a:xfrm>
          <a:prstGeom prst="rect">
            <a:avLst/>
          </a:prstGeom>
        </p:spPr>
        <p:txBody>
          <a:bodyPr lIns="50800" tIns="50800" rIns="50800" bIns="50800" rtlCol="0" anchor="ctr"/>
          <a:lstStyle/>
          <a:p>
            <a:pPr algn="ctr">
              <a:lnSpc>
                <a:spcPts val="2060"/>
              </a:lnSpc>
            </a:pPr>
            <a:endParaRPr/>
          </a:p>
        </p:txBody>
      </p:sp>
      <p:sp>
        <p:nvSpPr>
          <p:cNvPr id="44" name="Rectangle 43"/>
          <p:cNvSpPr/>
          <p:nvPr/>
        </p:nvSpPr>
        <p:spPr>
          <a:xfrm>
            <a:off x="4760072" y="5020809"/>
            <a:ext cx="8961470" cy="2123658"/>
          </a:xfrm>
          <a:prstGeom prst="rect">
            <a:avLst/>
          </a:prstGeom>
        </p:spPr>
        <p:txBody>
          <a:bodyPr wrap="square">
            <a:spAutoFit/>
          </a:bodyPr>
          <a:lstStyle/>
          <a:p>
            <a:pPr algn="just"/>
            <a:r>
              <a:rPr lang="vi-VN" sz="4400" dirty="0">
                <a:latin typeface="Cambria" panose="02040503050406030204" pitchFamily="18" charset="0"/>
                <a:ea typeface="Cambria" panose="02040503050406030204" pitchFamily="18" charset="0"/>
              </a:rPr>
              <a:t>Theo lời người chị, khi chim lớn, chim sẽ hát ca, bay lượn, ăn sâu bọ giúp ích cho con người.</a:t>
            </a:r>
            <a:endParaRPr lang="en-GB" sz="4400" dirty="0">
              <a:latin typeface="Cambria" panose="02040503050406030204" pitchFamily="18" charset="0"/>
              <a:ea typeface="Cambria" panose="02040503050406030204" pitchFamily="18" charset="0"/>
            </a:endParaRPr>
          </a:p>
        </p:txBody>
      </p:sp>
      <p:sp>
        <p:nvSpPr>
          <p:cNvPr id="45" name="Freeform 13"/>
          <p:cNvSpPr/>
          <p:nvPr/>
        </p:nvSpPr>
        <p:spPr>
          <a:xfrm rot="5400000">
            <a:off x="8336876" y="-5707975"/>
            <a:ext cx="1766648"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26" name="Rectangle 25"/>
          <p:cNvSpPr/>
          <p:nvPr/>
        </p:nvSpPr>
        <p:spPr>
          <a:xfrm>
            <a:off x="3749437" y="2576875"/>
            <a:ext cx="14305280" cy="769441"/>
          </a:xfrm>
          <a:prstGeom prst="rect">
            <a:avLst/>
          </a:prstGeom>
        </p:spPr>
        <p:txBody>
          <a:bodyPr wrap="square">
            <a:spAutoFit/>
          </a:bodyPr>
          <a:lstStyle/>
          <a:p>
            <a:pPr algn="just"/>
            <a:r>
              <a:rPr lang="en-GB" sz="4400" dirty="0">
                <a:latin typeface="Cambria" panose="02040503050406030204" pitchFamily="18" charset="0"/>
                <a:ea typeface="Cambria" panose="02040503050406030204" pitchFamily="18" charset="0"/>
              </a:rPr>
              <a:t>b. Theo </a:t>
            </a:r>
            <a:r>
              <a:rPr lang="en-GB" sz="4400" dirty="0" err="1">
                <a:latin typeface="Cambria" panose="02040503050406030204" pitchFamily="18" charset="0"/>
                <a:ea typeface="Cambria" panose="02040503050406030204" pitchFamily="18" charset="0"/>
              </a:rPr>
              <a:t>lời</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người</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chị</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loài</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chim</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có</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ích</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gì</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đối</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với</a:t>
            </a:r>
            <a:r>
              <a:rPr lang="en-GB" sz="4400" dirty="0">
                <a:latin typeface="Cambria" panose="02040503050406030204" pitchFamily="18" charset="0"/>
                <a:ea typeface="Cambria" panose="02040503050406030204" pitchFamily="18" charset="0"/>
              </a:rPr>
              <a:t> con </a:t>
            </a:r>
            <a:r>
              <a:rPr lang="en-GB" sz="4400" dirty="0" err="1">
                <a:latin typeface="Cambria" panose="02040503050406030204" pitchFamily="18" charset="0"/>
                <a:ea typeface="Cambria" panose="02040503050406030204" pitchFamily="18" charset="0"/>
              </a:rPr>
              <a:t>người</a:t>
            </a:r>
            <a:r>
              <a:rPr lang="en-GB" sz="4400" dirty="0">
                <a:latin typeface="Cambria" panose="02040503050406030204" pitchFamily="18" charset="0"/>
                <a:ea typeface="Cambria" panose="02040503050406030204" pitchFamily="18" charset="0"/>
              </a:rPr>
              <a:t>?</a:t>
            </a:r>
          </a:p>
        </p:txBody>
      </p:sp>
      <p:sp>
        <p:nvSpPr>
          <p:cNvPr id="27" name="Freeform 2"/>
          <p:cNvSpPr/>
          <p:nvPr/>
        </p:nvSpPr>
        <p:spPr>
          <a:xfrm>
            <a:off x="13721542" y="3425057"/>
            <a:ext cx="2344785" cy="1776400"/>
          </a:xfrm>
          <a:custGeom>
            <a:avLst/>
            <a:gdLst/>
            <a:ahLst/>
            <a:cxnLst/>
            <a:rect l="l" t="t" r="r" b="b"/>
            <a:pathLst>
              <a:path w="2882523" h="2116447">
                <a:moveTo>
                  <a:pt x="0" y="0"/>
                </a:moveTo>
                <a:lnTo>
                  <a:pt x="2882523" y="0"/>
                </a:lnTo>
                <a:lnTo>
                  <a:pt x="2882523" y="2116447"/>
                </a:lnTo>
                <a:lnTo>
                  <a:pt x="0" y="2116447"/>
                </a:lnTo>
                <a:lnTo>
                  <a:pt x="0" y="0"/>
                </a:lnTo>
                <a:close/>
              </a:path>
            </a:pathLst>
          </a:custGeom>
          <a:blipFill>
            <a:blip r:embed="rId5"/>
            <a:stretch>
              <a:fillRect l="-16216" t="-15950" r="-54954" b="-216564"/>
            </a:stretch>
          </a:blipFill>
        </p:spPr>
        <p:txBody>
          <a:bodyPr/>
          <a:lstStyle/>
          <a:p>
            <a:endParaRPr lang="en-VU"/>
          </a:p>
        </p:txBody>
      </p:sp>
      <p:sp>
        <p:nvSpPr>
          <p:cNvPr id="18" name="Freeform 2"/>
          <p:cNvSpPr/>
          <p:nvPr/>
        </p:nvSpPr>
        <p:spPr>
          <a:xfrm>
            <a:off x="1022635" y="5201457"/>
            <a:ext cx="3196606" cy="5123643"/>
          </a:xfrm>
          <a:custGeom>
            <a:avLst/>
            <a:gdLst/>
            <a:ahLst/>
            <a:cxnLst/>
            <a:rect l="l" t="t" r="r" b="b"/>
            <a:pathLst>
              <a:path w="4824603" h="8229600">
                <a:moveTo>
                  <a:pt x="0" y="0"/>
                </a:moveTo>
                <a:lnTo>
                  <a:pt x="4824603" y="0"/>
                </a:lnTo>
                <a:lnTo>
                  <a:pt x="4824603" y="8229600"/>
                </a:lnTo>
                <a:lnTo>
                  <a:pt x="0" y="8229600"/>
                </a:lnTo>
                <a:lnTo>
                  <a:pt x="0" y="0"/>
                </a:lnTo>
                <a:close/>
              </a:path>
            </a:pathLst>
          </a:custGeom>
          <a:blipFill>
            <a:blip r:embed="rId6"/>
            <a:stretch>
              <a:fillRect/>
            </a:stretch>
          </a:blipFill>
        </p:spPr>
        <p:txBody>
          <a:bodyPr/>
          <a:lstStyle/>
          <a:p>
            <a:endParaRPr lang="en-VU"/>
          </a:p>
        </p:txBody>
      </p:sp>
      <p:pic>
        <p:nvPicPr>
          <p:cNvPr id="19" name="Picture 18"/>
          <p:cNvPicPr>
            <a:picLocks noChangeAspect="1"/>
          </p:cNvPicPr>
          <p:nvPr/>
        </p:nvPicPr>
        <p:blipFill>
          <a:blip r:embed="rId7"/>
          <a:stretch>
            <a:fillRect/>
          </a:stretch>
        </p:blipFill>
        <p:spPr>
          <a:xfrm>
            <a:off x="-102680" y="717363"/>
            <a:ext cx="4279763" cy="2194750"/>
          </a:xfrm>
          <a:prstGeom prst="rect">
            <a:avLst/>
          </a:prstGeom>
        </p:spPr>
      </p:pic>
    </p:spTree>
    <p:extLst>
      <p:ext uri="{BB962C8B-B14F-4D97-AF65-F5344CB8AC3E}">
        <p14:creationId xmlns:p14="http://schemas.microsoft.com/office/powerpoint/2010/main" val="300097950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CB868"/>
        </a:solidFill>
        <a:effectLst/>
      </p:bgPr>
    </p:bg>
    <p:spTree>
      <p:nvGrpSpPr>
        <p:cNvPr id="1" name=""/>
        <p:cNvGrpSpPr/>
        <p:nvPr/>
      </p:nvGrpSpPr>
      <p:grpSpPr>
        <a:xfrm>
          <a:off x="0" y="0"/>
          <a:ext cx="0" cy="0"/>
          <a:chOff x="0" y="0"/>
          <a:chExt cx="0" cy="0"/>
        </a:xfrm>
      </p:grpSpPr>
      <p:sp>
        <p:nvSpPr>
          <p:cNvPr id="20" name="Freeform 5"/>
          <p:cNvSpPr/>
          <p:nvPr/>
        </p:nvSpPr>
        <p:spPr>
          <a:xfrm>
            <a:off x="-737088" y="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U"/>
          </a:p>
        </p:txBody>
      </p:sp>
      <p:sp>
        <p:nvSpPr>
          <p:cNvPr id="21" name="Freeform 5"/>
          <p:cNvSpPr/>
          <p:nvPr/>
        </p:nvSpPr>
        <p:spPr>
          <a:xfrm>
            <a:off x="13699340" y="6418507"/>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U"/>
          </a:p>
        </p:txBody>
      </p:sp>
      <p:sp>
        <p:nvSpPr>
          <p:cNvPr id="22" name="Freeform 13"/>
          <p:cNvSpPr/>
          <p:nvPr/>
        </p:nvSpPr>
        <p:spPr>
          <a:xfrm rot="5400000">
            <a:off x="6023328" y="-3299819"/>
            <a:ext cx="6399136"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28" name="Freeform 3"/>
          <p:cNvSpPr/>
          <p:nvPr/>
        </p:nvSpPr>
        <p:spPr>
          <a:xfrm>
            <a:off x="14262373" y="4581420"/>
            <a:ext cx="3607908" cy="4605238"/>
          </a:xfrm>
          <a:custGeom>
            <a:avLst/>
            <a:gdLst/>
            <a:ahLst/>
            <a:cxnLst/>
            <a:rect l="l" t="t" r="r" b="b"/>
            <a:pathLst>
              <a:path w="4440643" h="5037923">
                <a:moveTo>
                  <a:pt x="0" y="0"/>
                </a:moveTo>
                <a:lnTo>
                  <a:pt x="4440643" y="0"/>
                </a:lnTo>
                <a:lnTo>
                  <a:pt x="4440643" y="5037923"/>
                </a:lnTo>
                <a:lnTo>
                  <a:pt x="0" y="5037923"/>
                </a:lnTo>
                <a:lnTo>
                  <a:pt x="0" y="0"/>
                </a:lnTo>
                <a:close/>
              </a:path>
            </a:pathLst>
          </a:custGeom>
          <a:blipFill>
            <a:blip r:embed="rId4"/>
            <a:stretch>
              <a:fillRect l="-11111" t="-34278" b="-5412"/>
            </a:stretch>
          </a:blipFill>
        </p:spPr>
        <p:txBody>
          <a:bodyPr/>
          <a:lstStyle/>
          <a:p>
            <a:endParaRPr lang="en-VU"/>
          </a:p>
        </p:txBody>
      </p:sp>
      <p:sp>
        <p:nvSpPr>
          <p:cNvPr id="29" name="TextBox 22"/>
          <p:cNvSpPr txBox="1"/>
          <p:nvPr/>
        </p:nvSpPr>
        <p:spPr>
          <a:xfrm>
            <a:off x="14262373" y="6884039"/>
            <a:ext cx="3471907" cy="1981198"/>
          </a:xfrm>
          <a:prstGeom prst="rect">
            <a:avLst/>
          </a:prstGeom>
        </p:spPr>
        <p:txBody>
          <a:bodyPr lIns="50800" tIns="50800" rIns="50800" bIns="50800" rtlCol="0" anchor="ctr"/>
          <a:lstStyle/>
          <a:p>
            <a:pPr algn="ctr">
              <a:lnSpc>
                <a:spcPts val="2060"/>
              </a:lnSpc>
            </a:pPr>
            <a:endParaRPr/>
          </a:p>
        </p:txBody>
      </p:sp>
      <p:sp>
        <p:nvSpPr>
          <p:cNvPr id="44" name="Rectangle 43"/>
          <p:cNvSpPr/>
          <p:nvPr/>
        </p:nvSpPr>
        <p:spPr>
          <a:xfrm>
            <a:off x="5257800" y="4651087"/>
            <a:ext cx="8160023" cy="2308324"/>
          </a:xfrm>
          <a:prstGeom prst="rect">
            <a:avLst/>
          </a:prstGeom>
        </p:spPr>
        <p:txBody>
          <a:bodyPr wrap="square">
            <a:spAutoFit/>
          </a:bodyPr>
          <a:lstStyle/>
          <a:p>
            <a:pPr algn="just"/>
            <a:r>
              <a:rPr lang="vi-VN" sz="4800" dirty="0">
                <a:latin typeface="Cambria" panose="02040503050406030204" pitchFamily="18" charset="0"/>
                <a:ea typeface="Cambria" panose="02040503050406030204" pitchFamily="18" charset="0"/>
              </a:rPr>
              <a:t>Câu chuyện giúp em nhận ra rằng cần phải trân trọng sự sống của muôn loài. </a:t>
            </a:r>
            <a:endParaRPr lang="en-GB" sz="4800" dirty="0">
              <a:latin typeface="Cambria" panose="02040503050406030204" pitchFamily="18" charset="0"/>
              <a:ea typeface="Cambria" panose="02040503050406030204" pitchFamily="18" charset="0"/>
            </a:endParaRPr>
          </a:p>
        </p:txBody>
      </p:sp>
      <p:sp>
        <p:nvSpPr>
          <p:cNvPr id="45" name="Freeform 13"/>
          <p:cNvSpPr/>
          <p:nvPr/>
        </p:nvSpPr>
        <p:spPr>
          <a:xfrm rot="5400000">
            <a:off x="8336876" y="-5707975"/>
            <a:ext cx="1766648"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26" name="Rectangle 25"/>
          <p:cNvSpPr/>
          <p:nvPr/>
        </p:nvSpPr>
        <p:spPr>
          <a:xfrm>
            <a:off x="5072432" y="2487494"/>
            <a:ext cx="13825239" cy="769441"/>
          </a:xfrm>
          <a:prstGeom prst="rect">
            <a:avLst/>
          </a:prstGeom>
        </p:spPr>
        <p:txBody>
          <a:bodyPr wrap="square">
            <a:spAutoFit/>
          </a:bodyPr>
          <a:lstStyle/>
          <a:p>
            <a:pPr algn="just"/>
            <a:r>
              <a:rPr lang="en-GB" sz="4400" dirty="0">
                <a:latin typeface="Cambria" panose="02040503050406030204" pitchFamily="18" charset="0"/>
                <a:ea typeface="Cambria" panose="02040503050406030204" pitchFamily="18" charset="0"/>
              </a:rPr>
              <a:t>c. </a:t>
            </a:r>
            <a:r>
              <a:rPr lang="en-GB" sz="4400" dirty="0" err="1">
                <a:latin typeface="Cambria" panose="02040503050406030204" pitchFamily="18" charset="0"/>
                <a:ea typeface="Cambria" panose="02040503050406030204" pitchFamily="18" charset="0"/>
              </a:rPr>
              <a:t>Câu</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chuyện</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này</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giúp</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em</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nhận</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ra</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điều</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gì</a:t>
            </a:r>
            <a:r>
              <a:rPr lang="en-GB" sz="4400" dirty="0">
                <a:latin typeface="Cambria" panose="02040503050406030204" pitchFamily="18" charset="0"/>
                <a:ea typeface="Cambria" panose="02040503050406030204" pitchFamily="18" charset="0"/>
              </a:rPr>
              <a:t>?</a:t>
            </a:r>
          </a:p>
        </p:txBody>
      </p:sp>
      <p:sp>
        <p:nvSpPr>
          <p:cNvPr id="27" name="Freeform 2"/>
          <p:cNvSpPr/>
          <p:nvPr/>
        </p:nvSpPr>
        <p:spPr>
          <a:xfrm>
            <a:off x="13721542" y="3425057"/>
            <a:ext cx="2344785" cy="1776400"/>
          </a:xfrm>
          <a:custGeom>
            <a:avLst/>
            <a:gdLst/>
            <a:ahLst/>
            <a:cxnLst/>
            <a:rect l="l" t="t" r="r" b="b"/>
            <a:pathLst>
              <a:path w="2882523" h="2116447">
                <a:moveTo>
                  <a:pt x="0" y="0"/>
                </a:moveTo>
                <a:lnTo>
                  <a:pt x="2882523" y="0"/>
                </a:lnTo>
                <a:lnTo>
                  <a:pt x="2882523" y="2116447"/>
                </a:lnTo>
                <a:lnTo>
                  <a:pt x="0" y="2116447"/>
                </a:lnTo>
                <a:lnTo>
                  <a:pt x="0" y="0"/>
                </a:lnTo>
                <a:close/>
              </a:path>
            </a:pathLst>
          </a:custGeom>
          <a:blipFill>
            <a:blip r:embed="rId5"/>
            <a:stretch>
              <a:fillRect l="-16216" t="-15950" r="-54954" b="-216564"/>
            </a:stretch>
          </a:blipFill>
        </p:spPr>
        <p:txBody>
          <a:bodyPr/>
          <a:lstStyle/>
          <a:p>
            <a:endParaRPr lang="en-VU"/>
          </a:p>
        </p:txBody>
      </p:sp>
      <p:sp>
        <p:nvSpPr>
          <p:cNvPr id="18" name="Freeform 7"/>
          <p:cNvSpPr/>
          <p:nvPr/>
        </p:nvSpPr>
        <p:spPr>
          <a:xfrm>
            <a:off x="342574" y="5814041"/>
            <a:ext cx="4492951" cy="4201918"/>
          </a:xfrm>
          <a:custGeom>
            <a:avLst/>
            <a:gdLst/>
            <a:ahLst/>
            <a:cxnLst/>
            <a:rect l="l" t="t" r="r" b="b"/>
            <a:pathLst>
              <a:path w="6051265" h="5120883">
                <a:moveTo>
                  <a:pt x="0" y="0"/>
                </a:moveTo>
                <a:lnTo>
                  <a:pt x="6051266" y="0"/>
                </a:lnTo>
                <a:lnTo>
                  <a:pt x="6051266" y="5120883"/>
                </a:lnTo>
                <a:lnTo>
                  <a:pt x="0" y="5120883"/>
                </a:lnTo>
                <a:lnTo>
                  <a:pt x="0" y="0"/>
                </a:lnTo>
                <a:close/>
              </a:path>
            </a:pathLst>
          </a:custGeom>
          <a:blipFill>
            <a:blip r:embed="rId6"/>
            <a:stretch>
              <a:fillRect/>
            </a:stretch>
          </a:blipFill>
        </p:spPr>
        <p:txBody>
          <a:bodyPr/>
          <a:lstStyle/>
          <a:p>
            <a:endParaRPr lang="en-VU"/>
          </a:p>
        </p:txBody>
      </p:sp>
      <p:pic>
        <p:nvPicPr>
          <p:cNvPr id="19" name="Picture 18"/>
          <p:cNvPicPr>
            <a:picLocks noChangeAspect="1"/>
          </p:cNvPicPr>
          <p:nvPr/>
        </p:nvPicPr>
        <p:blipFill>
          <a:blip r:embed="rId7"/>
          <a:stretch>
            <a:fillRect/>
          </a:stretch>
        </p:blipFill>
        <p:spPr>
          <a:xfrm>
            <a:off x="-102680" y="717363"/>
            <a:ext cx="4279763" cy="2194750"/>
          </a:xfrm>
          <a:prstGeom prst="rect">
            <a:avLst/>
          </a:prstGeom>
        </p:spPr>
      </p:pic>
    </p:spTree>
    <p:extLst>
      <p:ext uri="{BB962C8B-B14F-4D97-AF65-F5344CB8AC3E}">
        <p14:creationId xmlns:p14="http://schemas.microsoft.com/office/powerpoint/2010/main" val="104465047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5700C"/>
        </a:solidFill>
        <a:effectLst/>
      </p:bgPr>
    </p:bg>
    <p:spTree>
      <p:nvGrpSpPr>
        <p:cNvPr id="1" name=""/>
        <p:cNvGrpSpPr/>
        <p:nvPr/>
      </p:nvGrpSpPr>
      <p:grpSpPr>
        <a:xfrm>
          <a:off x="0" y="0"/>
          <a:ext cx="0" cy="0"/>
          <a:chOff x="0" y="0"/>
          <a:chExt cx="0" cy="0"/>
        </a:xfrm>
      </p:grpSpPr>
      <p:sp>
        <p:nvSpPr>
          <p:cNvPr id="33" name="Freeform 13"/>
          <p:cNvSpPr/>
          <p:nvPr/>
        </p:nvSpPr>
        <p:spPr>
          <a:xfrm rot="5400000">
            <a:off x="4533899" y="-3428999"/>
            <a:ext cx="9220200"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4" name="Rectangle 3"/>
          <p:cNvSpPr/>
          <p:nvPr/>
        </p:nvSpPr>
        <p:spPr>
          <a:xfrm>
            <a:off x="732692" y="1279386"/>
            <a:ext cx="13639801" cy="8279190"/>
          </a:xfrm>
          <a:prstGeom prst="rect">
            <a:avLst/>
          </a:prstGeom>
        </p:spPr>
        <p:txBody>
          <a:bodyPr wrap="square">
            <a:spAutoFit/>
          </a:bodyPr>
          <a:lstStyle/>
          <a:p>
            <a:pPr indent="352425" algn="just"/>
            <a:r>
              <a:rPr lang="en-GB" sz="3800" b="1" i="1" dirty="0" err="1">
                <a:latin typeface="Cambria" panose="02040503050406030204" pitchFamily="18" charset="0"/>
                <a:ea typeface="Cambria" panose="02040503050406030204" pitchFamily="18" charset="0"/>
              </a:rPr>
              <a:t>Không</a:t>
            </a:r>
            <a:r>
              <a:rPr lang="en-GB" sz="3800" b="1" i="1" dirty="0">
                <a:latin typeface="Cambria" panose="02040503050406030204" pitchFamily="18" charset="0"/>
                <a:ea typeface="Cambria" panose="02040503050406030204" pitchFamily="18" charset="0"/>
              </a:rPr>
              <a:t> </a:t>
            </a:r>
            <a:r>
              <a:rPr lang="en-GB" sz="3800" b="1" i="1" dirty="0" err="1">
                <a:latin typeface="Cambria" panose="02040503050406030204" pitchFamily="18" charset="0"/>
                <a:ea typeface="Cambria" panose="02040503050406030204" pitchFamily="18" charset="0"/>
              </a:rPr>
              <a:t>nên</a:t>
            </a:r>
            <a:r>
              <a:rPr lang="en-GB" sz="3800" b="1" i="1" dirty="0">
                <a:latin typeface="Cambria" panose="02040503050406030204" pitchFamily="18" charset="0"/>
                <a:ea typeface="Cambria" panose="02040503050406030204" pitchFamily="18" charset="0"/>
              </a:rPr>
              <a:t> </a:t>
            </a:r>
            <a:r>
              <a:rPr lang="en-GB" sz="3800" b="1" i="1" dirty="0" err="1">
                <a:latin typeface="Cambria" panose="02040503050406030204" pitchFamily="18" charset="0"/>
                <a:ea typeface="Cambria" panose="02040503050406030204" pitchFamily="18" charset="0"/>
              </a:rPr>
              <a:t>phá</a:t>
            </a:r>
            <a:r>
              <a:rPr lang="en-GB" sz="3800" b="1" i="1" dirty="0">
                <a:latin typeface="Cambria" panose="02040503050406030204" pitchFamily="18" charset="0"/>
                <a:ea typeface="Cambria" panose="02040503050406030204" pitchFamily="18" charset="0"/>
              </a:rPr>
              <a:t> </a:t>
            </a:r>
            <a:r>
              <a:rPr lang="en-GB" sz="3800" b="1" i="1" dirty="0" err="1">
                <a:latin typeface="Cambria" panose="02040503050406030204" pitchFamily="18" charset="0"/>
                <a:ea typeface="Cambria" panose="02040503050406030204" pitchFamily="18" charset="0"/>
              </a:rPr>
              <a:t>tổ</a:t>
            </a:r>
            <a:r>
              <a:rPr lang="en-GB" sz="3800" b="1" i="1" dirty="0">
                <a:latin typeface="Cambria" panose="02040503050406030204" pitchFamily="18" charset="0"/>
                <a:ea typeface="Cambria" panose="02040503050406030204" pitchFamily="18" charset="0"/>
              </a:rPr>
              <a:t> </a:t>
            </a:r>
            <a:r>
              <a:rPr lang="en-GB" sz="3800" b="1" i="1" dirty="0" err="1">
                <a:latin typeface="Cambria" panose="02040503050406030204" pitchFamily="18" charset="0"/>
                <a:ea typeface="Cambria" panose="02040503050406030204" pitchFamily="18" charset="0"/>
              </a:rPr>
              <a:t>chim</a:t>
            </a:r>
            <a:r>
              <a:rPr lang="en-GB" sz="3800" b="1" i="1"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là</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một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câu</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chuyện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giản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dị</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nhưng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lại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mang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đến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cho</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tôi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nhiều</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cảm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xúc</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khó</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quên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Câu</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chuyện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kể</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về</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một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em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nhỏ</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vì</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tò</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mò</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mà</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trèo</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lên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cây</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bắt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ba</a:t>
            </a:r>
            <a:r>
              <a:rPr lang="en-GB" sz="3800" dirty="0">
                <a:latin typeface="Cambria" panose="02040503050406030204" pitchFamily="18" charset="0"/>
                <a:ea typeface="Cambria" panose="02040503050406030204" pitchFamily="18" charset="0"/>
              </a:rPr>
              <a:t> con </a:t>
            </a:r>
            <a:r>
              <a:rPr lang="en-GB" sz="3800" dirty="0" err="1">
                <a:latin typeface="Cambria" panose="02040503050406030204" pitchFamily="18" charset="0"/>
                <a:ea typeface="Cambria" panose="02040503050406030204" pitchFamily="18" charset="0"/>
              </a:rPr>
              <a:t>chim</a:t>
            </a:r>
            <a:r>
              <a:rPr lang="en-GB" sz="3800" dirty="0">
                <a:latin typeface="Cambria" panose="02040503050406030204" pitchFamily="18" charset="0"/>
                <a:ea typeface="Cambria" panose="02040503050406030204" pitchFamily="18" charset="0"/>
              </a:rPr>
              <a:t> non </a:t>
            </a:r>
            <a:r>
              <a:rPr lang="en-GB" sz="3800" dirty="0" err="1">
                <a:latin typeface="Cambria" panose="02040503050406030204" pitchFamily="18" charset="0"/>
                <a:ea typeface="Cambria" panose="02040503050406030204" pitchFamily="18" charset="0"/>
              </a:rPr>
              <a:t>xuống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để</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chơi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Nhưng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lời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khuyên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của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chị</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gái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đã</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làm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cho</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em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tỉnh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ngộ</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Chị</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đã</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nói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về</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nỗi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buồn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của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chim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mẹ</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khi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không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tìm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thấy</a:t>
            </a:r>
            <a:r>
              <a:rPr lang="en-GB" sz="3800" dirty="0">
                <a:latin typeface="Cambria" panose="02040503050406030204" pitchFamily="18" charset="0"/>
                <a:ea typeface="Cambria" panose="02040503050406030204" pitchFamily="18" charset="0"/>
              </a:rPr>
              <a:t> con, </a:t>
            </a:r>
            <a:r>
              <a:rPr lang="en-GB" sz="3800" dirty="0" err="1">
                <a:latin typeface="Cambria" panose="02040503050406030204" pitchFamily="18" charset="0"/>
                <a:ea typeface="Cambria" panose="02040503050406030204" pitchFamily="18" charset="0"/>
              </a:rPr>
              <a:t>số</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phận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của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những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chim</a:t>
            </a:r>
            <a:r>
              <a:rPr lang="en-GB" sz="3800" dirty="0">
                <a:latin typeface="Cambria" panose="02040503050406030204" pitchFamily="18" charset="0"/>
                <a:ea typeface="Cambria" panose="02040503050406030204" pitchFamily="18" charset="0"/>
              </a:rPr>
              <a:t> non </a:t>
            </a:r>
            <a:r>
              <a:rPr lang="en-GB" sz="3800" dirty="0" err="1">
                <a:latin typeface="Cambria" panose="02040503050406030204" pitchFamily="18" charset="0"/>
                <a:ea typeface="Cambria" panose="02040503050406030204" pitchFamily="18" charset="0"/>
              </a:rPr>
              <a:t>khi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bị</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tách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ra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khỏi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mẹ</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Chị</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còn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nói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với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em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về</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lợi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ích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mà</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loài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chim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mang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lại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cho</a:t>
            </a:r>
            <a:r>
              <a:rPr lang="en-GB" sz="3800" dirty="0">
                <a:latin typeface="Cambria" panose="02040503050406030204" pitchFamily="18" charset="0"/>
                <a:ea typeface="Cambria" panose="02040503050406030204" pitchFamily="18" charset="0"/>
              </a:rPr>
              <a:t> con </a:t>
            </a:r>
            <a:r>
              <a:rPr lang="en-GB" sz="3800" dirty="0" err="1">
                <a:latin typeface="Cambria" panose="02040503050406030204" pitchFamily="18" charset="0"/>
                <a:ea typeface="Cambria" panose="02040503050406030204" pitchFamily="18" charset="0"/>
              </a:rPr>
              <a:t>người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Lời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khuyên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của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chị</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thật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nhẹ</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nhàng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mà</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thấm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thía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Nó</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giúp</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người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em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có</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một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hành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động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đáng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khen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đem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những</a:t>
            </a:r>
            <a:r>
              <a:rPr lang="en-GB" sz="3800" dirty="0">
                <a:latin typeface="Cambria" panose="02040503050406030204" pitchFamily="18" charset="0"/>
                <a:ea typeface="Cambria" panose="02040503050406030204" pitchFamily="18" charset="0"/>
              </a:rPr>
              <a:t> con </a:t>
            </a:r>
            <a:r>
              <a:rPr lang="en-GB" sz="3800" dirty="0" err="1">
                <a:latin typeface="Cambria" panose="02040503050406030204" pitchFamily="18" charset="0"/>
                <a:ea typeface="Cambria" panose="02040503050406030204" pitchFamily="18" charset="0"/>
              </a:rPr>
              <a:t>chim</a:t>
            </a:r>
            <a:r>
              <a:rPr lang="en-GB" sz="3800" dirty="0">
                <a:latin typeface="Cambria" panose="02040503050406030204" pitchFamily="18" charset="0"/>
                <a:ea typeface="Cambria" panose="02040503050406030204" pitchFamily="18" charset="0"/>
              </a:rPr>
              <a:t> non </a:t>
            </a:r>
            <a:r>
              <a:rPr lang="en-GB" sz="3800" dirty="0" err="1">
                <a:latin typeface="Cambria" panose="02040503050406030204" pitchFamily="18" charset="0"/>
                <a:ea typeface="Cambria" panose="02040503050406030204" pitchFamily="18" charset="0"/>
              </a:rPr>
              <a:t>đặt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lại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tổ</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của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chúng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Câu</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chuyện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tuy</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ngắn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nhưng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thật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xúc</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động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bởi</a:t>
            </a:r>
            <a:r>
              <a:rPr lang="en-GB" sz="3800" dirty="0">
                <a:latin typeface="Cambria" panose="02040503050406030204" pitchFamily="18" charset="0"/>
                <a:ea typeface="Cambria" panose="02040503050406030204" pitchFamily="18" charset="0"/>
              </a:rPr>
              <a:t> ý </a:t>
            </a:r>
            <a:r>
              <a:rPr lang="en-GB" sz="3800" dirty="0" err="1">
                <a:latin typeface="Cambria" panose="02040503050406030204" pitchFamily="18" charset="0"/>
                <a:ea typeface="Cambria" panose="02040503050406030204" pitchFamily="18" charset="0"/>
              </a:rPr>
              <a:t>nghĩa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nhân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văn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cao</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đẹp</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Cuộc</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đời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sẽ</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tốt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đẹp</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hơn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hạnh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phúc</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hơn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nếu</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chúng</a:t>
            </a:r>
            <a:r>
              <a:rPr lang="en-GB" sz="3800" dirty="0">
                <a:latin typeface="Cambria" panose="02040503050406030204" pitchFamily="18" charset="0"/>
                <a:ea typeface="Cambria" panose="02040503050406030204" pitchFamily="18" charset="0"/>
              </a:rPr>
              <a:t> ta </a:t>
            </a:r>
            <a:r>
              <a:rPr lang="en-GB" sz="3800" dirty="0" err="1">
                <a:latin typeface="Cambria" panose="02040503050406030204" pitchFamily="18" charset="0"/>
                <a:ea typeface="Cambria" panose="02040503050406030204" pitchFamily="18" charset="0"/>
              </a:rPr>
              <a:t>biết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yêu</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quý</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và</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trân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trọng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sự</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sống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của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muôn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loài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Gấp</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trang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sách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lại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hình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ảnh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những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chú</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chim</a:t>
            </a:r>
            <a:r>
              <a:rPr lang="en-GB" sz="3800" dirty="0">
                <a:latin typeface="Cambria" panose="02040503050406030204" pitchFamily="18" charset="0"/>
                <a:ea typeface="Cambria" panose="02040503050406030204" pitchFamily="18" charset="0"/>
              </a:rPr>
              <a:t> non </a:t>
            </a:r>
            <a:r>
              <a:rPr lang="en-GB" sz="3800" dirty="0" err="1">
                <a:latin typeface="Cambria" panose="02040503050406030204" pitchFamily="18" charset="0"/>
                <a:ea typeface="Cambria" panose="02040503050406030204" pitchFamily="18" charset="0"/>
              </a:rPr>
              <a:t>bé</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bỏng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quấn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quýt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bên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mẹ</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vẫn</a:t>
            </a:r>
            <a:r>
              <a:rPr lang="en-GB" sz="3800" dirty="0">
                <a:latin typeface="Cambria" panose="02040503050406030204" pitchFamily="18" charset="0"/>
                <a:ea typeface="Cambria" panose="02040503050406030204" pitchFamily="18" charset="0"/>
              </a:rPr>
              <a:t> in </a:t>
            </a:r>
            <a:r>
              <a:rPr lang="en-GB" sz="3800" dirty="0" err="1">
                <a:latin typeface="Cambria" panose="02040503050406030204" pitchFamily="18" charset="0"/>
                <a:ea typeface="Cambria" panose="02040503050406030204" pitchFamily="18" charset="0"/>
              </a:rPr>
              <a:t>đậm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trong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tâm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trí</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tôi</a:t>
            </a:r>
            <a:r>
              <a:rPr lang="en-GB" sz="3800" dirty="0">
                <a:latin typeface="Cambria" panose="02040503050406030204" pitchFamily="18" charset="0"/>
                <a:ea typeface="Cambria" panose="02040503050406030204" pitchFamily="18" charset="0"/>
              </a:rPr>
              <a:t>.</a:t>
            </a:r>
          </a:p>
        </p:txBody>
      </p:sp>
      <p:sp>
        <p:nvSpPr>
          <p:cNvPr id="6" name="Rectangle 5"/>
          <p:cNvSpPr/>
          <p:nvPr/>
        </p:nvSpPr>
        <p:spPr>
          <a:xfrm>
            <a:off x="762000" y="571500"/>
            <a:ext cx="10254154" cy="707886"/>
          </a:xfrm>
          <a:prstGeom prst="rect">
            <a:avLst/>
          </a:prstGeom>
        </p:spPr>
        <p:txBody>
          <a:bodyPr wrap="none">
            <a:spAutoFit/>
          </a:bodyPr>
          <a:lstStyle/>
          <a:p>
            <a:pPr lvl="0"/>
            <a:r>
              <a:rPr lang="en-GB" sz="4000" b="1" dirty="0">
                <a:solidFill>
                  <a:prstClr val="black"/>
                </a:solidFill>
                <a:latin typeface="Cambria" panose="02040503050406030204" pitchFamily="18" charset="0"/>
                <a:ea typeface="Cambria" panose="02040503050406030204" pitchFamily="18" charset="0"/>
              </a:rPr>
              <a:t>2. </a:t>
            </a:r>
            <a:r>
              <a:rPr lang="en-GB" sz="4000" b="1" dirty="0" err="1">
                <a:solidFill>
                  <a:prstClr val="black"/>
                </a:solidFill>
                <a:latin typeface="Cambria" panose="02040503050406030204" pitchFamily="18" charset="0"/>
                <a:ea typeface="Cambria" panose="02040503050406030204" pitchFamily="18" charset="0"/>
              </a:rPr>
              <a:t>Đọc</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đoạn</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văn</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dưới</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dây</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và</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trả</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lời</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câu</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hỏi</a:t>
            </a:r>
            <a:r>
              <a:rPr lang="en-GB" sz="4000" b="1" dirty="0">
                <a:solidFill>
                  <a:prstClr val="black"/>
                </a:solidFill>
                <a:latin typeface="Cambria" panose="02040503050406030204" pitchFamily="18" charset="0"/>
                <a:ea typeface="Cambria" panose="02040503050406030204" pitchFamily="18" charset="0"/>
              </a:rPr>
              <a:t>.</a:t>
            </a:r>
          </a:p>
        </p:txBody>
      </p:sp>
      <p:sp>
        <p:nvSpPr>
          <p:cNvPr id="34" name="Freeform 3"/>
          <p:cNvSpPr/>
          <p:nvPr/>
        </p:nvSpPr>
        <p:spPr>
          <a:xfrm>
            <a:off x="14414298" y="3924300"/>
            <a:ext cx="3298495" cy="4295880"/>
          </a:xfrm>
          <a:custGeom>
            <a:avLst/>
            <a:gdLst/>
            <a:ahLst/>
            <a:cxnLst/>
            <a:rect l="l" t="t" r="r" b="b"/>
            <a:pathLst>
              <a:path w="4440643" h="5037923">
                <a:moveTo>
                  <a:pt x="0" y="0"/>
                </a:moveTo>
                <a:lnTo>
                  <a:pt x="4440643" y="0"/>
                </a:lnTo>
                <a:lnTo>
                  <a:pt x="4440643" y="5037923"/>
                </a:lnTo>
                <a:lnTo>
                  <a:pt x="0" y="5037923"/>
                </a:lnTo>
                <a:lnTo>
                  <a:pt x="0" y="0"/>
                </a:lnTo>
                <a:close/>
              </a:path>
            </a:pathLst>
          </a:custGeom>
          <a:blipFill>
            <a:blip r:embed="rId2"/>
            <a:stretch>
              <a:fillRect l="-11111" t="-34278" b="-5412"/>
            </a:stretch>
          </a:blipFill>
        </p:spPr>
        <p:txBody>
          <a:bodyPr/>
          <a:lstStyle/>
          <a:p>
            <a:endParaRPr lang="en-VU"/>
          </a:p>
        </p:txBody>
      </p:sp>
      <p:sp>
        <p:nvSpPr>
          <p:cNvPr id="35" name="Freeform 2"/>
          <p:cNvSpPr/>
          <p:nvPr/>
        </p:nvSpPr>
        <p:spPr>
          <a:xfrm>
            <a:off x="14571786" y="2171700"/>
            <a:ext cx="2268414" cy="1781279"/>
          </a:xfrm>
          <a:custGeom>
            <a:avLst/>
            <a:gdLst/>
            <a:ahLst/>
            <a:cxnLst/>
            <a:rect l="l" t="t" r="r" b="b"/>
            <a:pathLst>
              <a:path w="2882523" h="2116447">
                <a:moveTo>
                  <a:pt x="0" y="0"/>
                </a:moveTo>
                <a:lnTo>
                  <a:pt x="2882523" y="0"/>
                </a:lnTo>
                <a:lnTo>
                  <a:pt x="2882523" y="2116447"/>
                </a:lnTo>
                <a:lnTo>
                  <a:pt x="0" y="2116447"/>
                </a:lnTo>
                <a:lnTo>
                  <a:pt x="0" y="0"/>
                </a:lnTo>
                <a:close/>
              </a:path>
            </a:pathLst>
          </a:custGeom>
          <a:blipFill>
            <a:blip r:embed="rId3"/>
            <a:stretch>
              <a:fillRect l="-16216" t="-15950" r="-54954" b="-216564"/>
            </a:stretch>
          </a:blipFill>
        </p:spPr>
        <p:txBody>
          <a:bodyPr/>
          <a:lstStyle/>
          <a:p>
            <a:endParaRPr lang="en-VU"/>
          </a:p>
        </p:txBody>
      </p:sp>
    </p:spTree>
    <p:extLst>
      <p:ext uri="{BB962C8B-B14F-4D97-AF65-F5344CB8AC3E}">
        <p14:creationId xmlns:p14="http://schemas.microsoft.com/office/powerpoint/2010/main" val="229478962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par>
                                <p:cTn id="12" presetID="2" presetClass="entr" presetSubtype="4"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ppt_x"/>
                                          </p:val>
                                        </p:tav>
                                        <p:tav tm="100000">
                                          <p:val>
                                            <p:strVal val="#ppt_x"/>
                                          </p:val>
                                        </p:tav>
                                      </p:tavLst>
                                    </p:anim>
                                    <p:anim calcmode="lin" valueType="num">
                                      <p:cBhvr additive="base">
                                        <p:cTn id="15" dur="500" fill="hold"/>
                                        <p:tgtEl>
                                          <p:spTgt spid="3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fill="hold"/>
                                        <p:tgtEl>
                                          <p:spTgt spid="35"/>
                                        </p:tgtEl>
                                        <p:attrNameLst>
                                          <p:attrName>ppt_x</p:attrName>
                                        </p:attrNameLst>
                                      </p:cBhvr>
                                      <p:tavLst>
                                        <p:tav tm="0">
                                          <p:val>
                                            <p:strVal val="#ppt_x"/>
                                          </p:val>
                                        </p:tav>
                                        <p:tav tm="100000">
                                          <p:val>
                                            <p:strVal val="#ppt_x"/>
                                          </p:val>
                                        </p:tav>
                                      </p:tavLst>
                                    </p:anim>
                                    <p:anim calcmode="lin" valueType="num">
                                      <p:cBhvr additive="base">
                                        <p:cTn id="1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5700C"/>
        </a:solidFill>
        <a:effectLst/>
      </p:bgPr>
    </p:bg>
    <p:spTree>
      <p:nvGrpSpPr>
        <p:cNvPr id="1" name=""/>
        <p:cNvGrpSpPr/>
        <p:nvPr/>
      </p:nvGrpSpPr>
      <p:grpSpPr>
        <a:xfrm>
          <a:off x="0" y="0"/>
          <a:ext cx="0" cy="0"/>
          <a:chOff x="0" y="0"/>
          <a:chExt cx="0" cy="0"/>
        </a:xfrm>
      </p:grpSpPr>
      <p:sp>
        <p:nvSpPr>
          <p:cNvPr id="33" name="Freeform 13"/>
          <p:cNvSpPr/>
          <p:nvPr/>
        </p:nvSpPr>
        <p:spPr>
          <a:xfrm rot="5400000">
            <a:off x="4360322" y="-3407824"/>
            <a:ext cx="9567351"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4" name="Rectangle 3"/>
          <p:cNvSpPr/>
          <p:nvPr/>
        </p:nvSpPr>
        <p:spPr>
          <a:xfrm>
            <a:off x="732692" y="1122485"/>
            <a:ext cx="16717108" cy="1261884"/>
          </a:xfrm>
          <a:prstGeom prst="rect">
            <a:avLst/>
          </a:prstGeom>
        </p:spPr>
        <p:txBody>
          <a:bodyPr wrap="square">
            <a:spAutoFit/>
          </a:bodyPr>
          <a:lstStyle/>
          <a:p>
            <a:pPr algn="just"/>
            <a:r>
              <a:rPr lang="en-GB" sz="3800" dirty="0">
                <a:latin typeface="Cambria" panose="02040503050406030204" pitchFamily="18" charset="0"/>
                <a:ea typeface="Cambria" panose="02040503050406030204" pitchFamily="18" charset="0"/>
              </a:rPr>
              <a:t>b. </a:t>
            </a:r>
            <a:r>
              <a:rPr lang="vi-VN" sz="3800" dirty="0">
                <a:latin typeface="Cambria" panose="02040503050406030204" pitchFamily="18" charset="0"/>
                <a:ea typeface="Cambria" panose="02040503050406030204" pitchFamily="18" charset="0"/>
              </a:rPr>
              <a:t>Tìm các câu văn trong đoạn ứng với phần mở đầu, triển khai, kết thúc của đoạn văn và xác định nội dung tương ứng của mỗi phần.</a:t>
            </a:r>
            <a:endParaRPr lang="en-GB" sz="3800" dirty="0">
              <a:latin typeface="Cambria" panose="02040503050406030204" pitchFamily="18" charset="0"/>
              <a:ea typeface="Cambria" panose="02040503050406030204" pitchFamily="18" charset="0"/>
            </a:endParaRPr>
          </a:p>
        </p:txBody>
      </p:sp>
      <p:sp>
        <p:nvSpPr>
          <p:cNvPr id="3" name="Rectangle 2"/>
          <p:cNvSpPr/>
          <p:nvPr/>
        </p:nvSpPr>
        <p:spPr>
          <a:xfrm>
            <a:off x="970841" y="8585880"/>
            <a:ext cx="16461356" cy="1261884"/>
          </a:xfrm>
          <a:prstGeom prst="rect">
            <a:avLst/>
          </a:prstGeom>
        </p:spPr>
        <p:txBody>
          <a:bodyPr wrap="square">
            <a:spAutoFit/>
          </a:bodyPr>
          <a:lstStyle/>
          <a:p>
            <a:pPr lvl="0" algn="just"/>
            <a:r>
              <a:rPr lang="vi-VN" sz="3800" dirty="0">
                <a:solidFill>
                  <a:prstClr val="black"/>
                </a:solidFill>
                <a:latin typeface="Cambria" panose="02040503050406030204" pitchFamily="18" charset="0"/>
                <a:ea typeface="Cambria" panose="02040503050406030204" pitchFamily="18" charset="0"/>
              </a:rPr>
              <a:t>c. Tìm trong đoạn văn những từ ngữ hoặc câu văn thể hiện tình cảm, cảm xúc của người viết.</a:t>
            </a:r>
            <a:endParaRPr lang="en-GB" sz="3800" i="1" dirty="0">
              <a:solidFill>
                <a:prstClr val="black"/>
              </a:solidFill>
              <a:latin typeface="Cambria" panose="02040503050406030204" pitchFamily="18" charset="0"/>
              <a:ea typeface="Cambria" panose="02040503050406030204" pitchFamily="18" charset="0"/>
            </a:endParaRPr>
          </a:p>
        </p:txBody>
      </p:sp>
      <p:sp>
        <p:nvSpPr>
          <p:cNvPr id="5" name="Rectangle 4"/>
          <p:cNvSpPr/>
          <p:nvPr/>
        </p:nvSpPr>
        <p:spPr>
          <a:xfrm>
            <a:off x="756140" y="491543"/>
            <a:ext cx="11512060" cy="677108"/>
          </a:xfrm>
          <a:prstGeom prst="rect">
            <a:avLst/>
          </a:prstGeom>
        </p:spPr>
        <p:txBody>
          <a:bodyPr wrap="square">
            <a:spAutoFit/>
          </a:bodyPr>
          <a:lstStyle/>
          <a:p>
            <a:pPr lvl="0" algn="just"/>
            <a:r>
              <a:rPr lang="en-GB" sz="3800" dirty="0">
                <a:solidFill>
                  <a:prstClr val="black"/>
                </a:solidFill>
                <a:latin typeface="Cambria" panose="02040503050406030204" pitchFamily="18" charset="0"/>
                <a:ea typeface="Cambria" panose="02040503050406030204" pitchFamily="18" charset="0"/>
              </a:rPr>
              <a:t>a. </a:t>
            </a:r>
            <a:r>
              <a:rPr lang="vi-VN" sz="3800" dirty="0">
                <a:solidFill>
                  <a:prstClr val="black"/>
                </a:solidFill>
                <a:latin typeface="Cambria" panose="02040503050406030204" pitchFamily="18" charset="0"/>
                <a:ea typeface="Cambria" panose="02040503050406030204" pitchFamily="18" charset="0"/>
              </a:rPr>
              <a:t>Người viết muốn nói điều gì qua đoạn văn trên?</a:t>
            </a:r>
            <a:endParaRPr lang="en-GB" sz="3800" dirty="0">
              <a:solidFill>
                <a:prstClr val="black"/>
              </a:solidFill>
              <a:latin typeface="Cambria" panose="02040503050406030204" pitchFamily="18" charset="0"/>
              <a:ea typeface="Cambria" panose="02040503050406030204" pitchFamily="18" charset="0"/>
            </a:endParaRPr>
          </a:p>
        </p:txBody>
      </p:sp>
      <p:grpSp>
        <p:nvGrpSpPr>
          <p:cNvPr id="31" name="Group 30"/>
          <p:cNvGrpSpPr/>
          <p:nvPr/>
        </p:nvGrpSpPr>
        <p:grpSpPr>
          <a:xfrm>
            <a:off x="3834536" y="6201651"/>
            <a:ext cx="12019193" cy="2308324"/>
            <a:chOff x="3834536" y="6201651"/>
            <a:chExt cx="12019193" cy="2308324"/>
          </a:xfrm>
        </p:grpSpPr>
        <p:sp>
          <p:nvSpPr>
            <p:cNvPr id="17" name="Rounded Rectangle 8"/>
            <p:cNvSpPr/>
            <p:nvPr/>
          </p:nvSpPr>
          <p:spPr>
            <a:xfrm>
              <a:off x="3834536" y="6233862"/>
              <a:ext cx="12019193" cy="2243902"/>
            </a:xfrm>
            <a:custGeom>
              <a:avLst/>
              <a:gdLst>
                <a:gd name="connsiteX0" fmla="*/ 0 w 9601200"/>
                <a:gd name="connsiteY0" fmla="*/ 317506 h 1905000"/>
                <a:gd name="connsiteX1" fmla="*/ 317506 w 9601200"/>
                <a:gd name="connsiteY1" fmla="*/ 0 h 1905000"/>
                <a:gd name="connsiteX2" fmla="*/ 9283694 w 9601200"/>
                <a:gd name="connsiteY2" fmla="*/ 0 h 1905000"/>
                <a:gd name="connsiteX3" fmla="*/ 9601200 w 9601200"/>
                <a:gd name="connsiteY3" fmla="*/ 317506 h 1905000"/>
                <a:gd name="connsiteX4" fmla="*/ 9601200 w 9601200"/>
                <a:gd name="connsiteY4" fmla="*/ 1587494 h 1905000"/>
                <a:gd name="connsiteX5" fmla="*/ 9283694 w 9601200"/>
                <a:gd name="connsiteY5" fmla="*/ 1905000 h 1905000"/>
                <a:gd name="connsiteX6" fmla="*/ 317506 w 9601200"/>
                <a:gd name="connsiteY6" fmla="*/ 1905000 h 1905000"/>
                <a:gd name="connsiteX7" fmla="*/ 0 w 9601200"/>
                <a:gd name="connsiteY7" fmla="*/ 1587494 h 1905000"/>
                <a:gd name="connsiteX8" fmla="*/ 0 w 9601200"/>
                <a:gd name="connsiteY8" fmla="*/ 317506 h 1905000"/>
                <a:gd name="connsiteX0" fmla="*/ 41307 w 9642507"/>
                <a:gd name="connsiteY0" fmla="*/ 337826 h 1925320"/>
                <a:gd name="connsiteX1" fmla="*/ 94653 w 9642507"/>
                <a:gd name="connsiteY1" fmla="*/ 0 h 1925320"/>
                <a:gd name="connsiteX2" fmla="*/ 9325001 w 9642507"/>
                <a:gd name="connsiteY2" fmla="*/ 20320 h 1925320"/>
                <a:gd name="connsiteX3" fmla="*/ 9642507 w 9642507"/>
                <a:gd name="connsiteY3" fmla="*/ 337826 h 1925320"/>
                <a:gd name="connsiteX4" fmla="*/ 9642507 w 9642507"/>
                <a:gd name="connsiteY4" fmla="*/ 1607814 h 1925320"/>
                <a:gd name="connsiteX5" fmla="*/ 9325001 w 9642507"/>
                <a:gd name="connsiteY5" fmla="*/ 1925320 h 1925320"/>
                <a:gd name="connsiteX6" fmla="*/ 358813 w 9642507"/>
                <a:gd name="connsiteY6" fmla="*/ 1925320 h 1925320"/>
                <a:gd name="connsiteX7" fmla="*/ 41307 w 9642507"/>
                <a:gd name="connsiteY7" fmla="*/ 1607814 h 1925320"/>
                <a:gd name="connsiteX8" fmla="*/ 41307 w 9642507"/>
                <a:gd name="connsiteY8" fmla="*/ 337826 h 1925320"/>
                <a:gd name="connsiteX0" fmla="*/ 29323 w 9650843"/>
                <a:gd name="connsiteY0" fmla="*/ 337826 h 1925320"/>
                <a:gd name="connsiteX1" fmla="*/ 102989 w 9650843"/>
                <a:gd name="connsiteY1" fmla="*/ 0 h 1925320"/>
                <a:gd name="connsiteX2" fmla="*/ 9333337 w 9650843"/>
                <a:gd name="connsiteY2" fmla="*/ 20320 h 1925320"/>
                <a:gd name="connsiteX3" fmla="*/ 9650843 w 9650843"/>
                <a:gd name="connsiteY3" fmla="*/ 337826 h 1925320"/>
                <a:gd name="connsiteX4" fmla="*/ 9650843 w 9650843"/>
                <a:gd name="connsiteY4" fmla="*/ 1607814 h 1925320"/>
                <a:gd name="connsiteX5" fmla="*/ 9333337 w 9650843"/>
                <a:gd name="connsiteY5" fmla="*/ 1925320 h 1925320"/>
                <a:gd name="connsiteX6" fmla="*/ 367149 w 9650843"/>
                <a:gd name="connsiteY6" fmla="*/ 1925320 h 1925320"/>
                <a:gd name="connsiteX7" fmla="*/ 49643 w 9650843"/>
                <a:gd name="connsiteY7" fmla="*/ 1607814 h 1925320"/>
                <a:gd name="connsiteX8" fmla="*/ 29323 w 9650843"/>
                <a:gd name="connsiteY8" fmla="*/ 337826 h 1925320"/>
                <a:gd name="connsiteX0" fmla="*/ 46011 w 9667531"/>
                <a:gd name="connsiteY0" fmla="*/ 337826 h 1925320"/>
                <a:gd name="connsiteX1" fmla="*/ 119677 w 9667531"/>
                <a:gd name="connsiteY1" fmla="*/ 0 h 1925320"/>
                <a:gd name="connsiteX2" fmla="*/ 9350025 w 9667531"/>
                <a:gd name="connsiteY2" fmla="*/ 20320 h 1925320"/>
                <a:gd name="connsiteX3" fmla="*/ 9667531 w 9667531"/>
                <a:gd name="connsiteY3" fmla="*/ 337826 h 1925320"/>
                <a:gd name="connsiteX4" fmla="*/ 9667531 w 9667531"/>
                <a:gd name="connsiteY4" fmla="*/ 1607814 h 1925320"/>
                <a:gd name="connsiteX5" fmla="*/ 9350025 w 9667531"/>
                <a:gd name="connsiteY5" fmla="*/ 1925320 h 1925320"/>
                <a:gd name="connsiteX6" fmla="*/ 383837 w 9667531"/>
                <a:gd name="connsiteY6" fmla="*/ 1925320 h 1925320"/>
                <a:gd name="connsiteX7" fmla="*/ 66331 w 9667531"/>
                <a:gd name="connsiteY7" fmla="*/ 1607814 h 1925320"/>
                <a:gd name="connsiteX8" fmla="*/ 46011 w 9667531"/>
                <a:gd name="connsiteY8" fmla="*/ 337826 h 1925320"/>
                <a:gd name="connsiteX0" fmla="*/ 7962 w 9629482"/>
                <a:gd name="connsiteY0" fmla="*/ 337826 h 1925320"/>
                <a:gd name="connsiteX1" fmla="*/ 162908 w 9629482"/>
                <a:gd name="connsiteY1" fmla="*/ 0 h 1925320"/>
                <a:gd name="connsiteX2" fmla="*/ 9311976 w 9629482"/>
                <a:gd name="connsiteY2" fmla="*/ 20320 h 1925320"/>
                <a:gd name="connsiteX3" fmla="*/ 9629482 w 9629482"/>
                <a:gd name="connsiteY3" fmla="*/ 337826 h 1925320"/>
                <a:gd name="connsiteX4" fmla="*/ 9629482 w 9629482"/>
                <a:gd name="connsiteY4" fmla="*/ 1607814 h 1925320"/>
                <a:gd name="connsiteX5" fmla="*/ 9311976 w 9629482"/>
                <a:gd name="connsiteY5" fmla="*/ 1925320 h 1925320"/>
                <a:gd name="connsiteX6" fmla="*/ 345788 w 9629482"/>
                <a:gd name="connsiteY6" fmla="*/ 1925320 h 1925320"/>
                <a:gd name="connsiteX7" fmla="*/ 28282 w 9629482"/>
                <a:gd name="connsiteY7" fmla="*/ 1607814 h 1925320"/>
                <a:gd name="connsiteX8" fmla="*/ 7962 w 9629482"/>
                <a:gd name="connsiteY8" fmla="*/ 337826 h 1925320"/>
                <a:gd name="connsiteX0" fmla="*/ 86699 w 9708219"/>
                <a:gd name="connsiteY0" fmla="*/ 337826 h 1925320"/>
                <a:gd name="connsiteX1" fmla="*/ 99405 w 9708219"/>
                <a:gd name="connsiteY1" fmla="*/ 0 h 1925320"/>
                <a:gd name="connsiteX2" fmla="*/ 9390713 w 9708219"/>
                <a:gd name="connsiteY2" fmla="*/ 20320 h 1925320"/>
                <a:gd name="connsiteX3" fmla="*/ 9708219 w 9708219"/>
                <a:gd name="connsiteY3" fmla="*/ 337826 h 1925320"/>
                <a:gd name="connsiteX4" fmla="*/ 9708219 w 9708219"/>
                <a:gd name="connsiteY4" fmla="*/ 1607814 h 1925320"/>
                <a:gd name="connsiteX5" fmla="*/ 9390713 w 9708219"/>
                <a:gd name="connsiteY5" fmla="*/ 1925320 h 1925320"/>
                <a:gd name="connsiteX6" fmla="*/ 424525 w 9708219"/>
                <a:gd name="connsiteY6" fmla="*/ 1925320 h 1925320"/>
                <a:gd name="connsiteX7" fmla="*/ 107019 w 9708219"/>
                <a:gd name="connsiteY7" fmla="*/ 1607814 h 1925320"/>
                <a:gd name="connsiteX8" fmla="*/ 86699 w 9708219"/>
                <a:gd name="connsiteY8" fmla="*/ 337826 h 1925320"/>
                <a:gd name="connsiteX0" fmla="*/ 0 w 9621520"/>
                <a:gd name="connsiteY0" fmla="*/ 3175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317506 h 1905000"/>
                <a:gd name="connsiteX0" fmla="*/ 0 w 9621520"/>
                <a:gd name="connsiteY0" fmla="*/ 156809 h 1947503"/>
                <a:gd name="connsiteX1" fmla="*/ 9304014 w 9621520"/>
                <a:gd name="connsiteY1" fmla="*/ 42503 h 1947503"/>
                <a:gd name="connsiteX2" fmla="*/ 9621520 w 9621520"/>
                <a:gd name="connsiteY2" fmla="*/ 360009 h 1947503"/>
                <a:gd name="connsiteX3" fmla="*/ 9621520 w 9621520"/>
                <a:gd name="connsiteY3" fmla="*/ 1629997 h 1947503"/>
                <a:gd name="connsiteX4" fmla="*/ 9304014 w 9621520"/>
                <a:gd name="connsiteY4" fmla="*/ 1947503 h 1947503"/>
                <a:gd name="connsiteX5" fmla="*/ 337826 w 9621520"/>
                <a:gd name="connsiteY5" fmla="*/ 1947503 h 1947503"/>
                <a:gd name="connsiteX6" fmla="*/ 20320 w 9621520"/>
                <a:gd name="connsiteY6" fmla="*/ 1629997 h 1947503"/>
                <a:gd name="connsiteX7" fmla="*/ 0 w 9621520"/>
                <a:gd name="connsiteY7" fmla="*/ 156809 h 1947503"/>
                <a:gd name="connsiteX0" fmla="*/ 0 w 9621520"/>
                <a:gd name="connsiteY0" fmla="*/ 1143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114306 h 1905000"/>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2032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20320 w 9601200"/>
                <a:gd name="connsiteY7" fmla="*/ 0 h 1912614"/>
                <a:gd name="connsiteX0" fmla="*/ 4064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40640 w 960120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9304014 w 9621520"/>
                <a:gd name="connsiteY4" fmla="*/ 1912614 h 1912614"/>
                <a:gd name="connsiteX5" fmla="*/ 337826 w 9621520"/>
                <a:gd name="connsiteY5" fmla="*/ 1912614 h 1912614"/>
                <a:gd name="connsiteX6" fmla="*/ 20320 w 9621520"/>
                <a:gd name="connsiteY6" fmla="*/ 1595108 h 1912614"/>
                <a:gd name="connsiteX7" fmla="*/ 0 w 962152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337826 w 9621520"/>
                <a:gd name="connsiteY4" fmla="*/ 1912614 h 1912614"/>
                <a:gd name="connsiteX5" fmla="*/ 20320 w 9621520"/>
                <a:gd name="connsiteY5" fmla="*/ 1595108 h 1912614"/>
                <a:gd name="connsiteX6" fmla="*/ 0 w 9621520"/>
                <a:gd name="connsiteY6" fmla="*/ 0 h 1912614"/>
                <a:gd name="connsiteX0" fmla="*/ 0 w 9641840"/>
                <a:gd name="connsiteY0" fmla="*/ 0 h 1955117"/>
                <a:gd name="connsiteX1" fmla="*/ 9304014 w 9641840"/>
                <a:gd name="connsiteY1" fmla="*/ 7614 h 1955117"/>
                <a:gd name="connsiteX2" fmla="*/ 9621520 w 9641840"/>
                <a:gd name="connsiteY2" fmla="*/ 325120 h 1955117"/>
                <a:gd name="connsiteX3" fmla="*/ 9641840 w 9641840"/>
                <a:gd name="connsiteY3" fmla="*/ 1798308 h 1955117"/>
                <a:gd name="connsiteX4" fmla="*/ 337826 w 9641840"/>
                <a:gd name="connsiteY4" fmla="*/ 1912614 h 1955117"/>
                <a:gd name="connsiteX5" fmla="*/ 20320 w 9641840"/>
                <a:gd name="connsiteY5" fmla="*/ 1595108 h 1955117"/>
                <a:gd name="connsiteX6" fmla="*/ 0 w 9641840"/>
                <a:gd name="connsiteY6" fmla="*/ 0 h 1955117"/>
                <a:gd name="connsiteX0" fmla="*/ 0 w 9641840"/>
                <a:gd name="connsiteY0" fmla="*/ 0 h 1912614"/>
                <a:gd name="connsiteX1" fmla="*/ 9304014 w 9641840"/>
                <a:gd name="connsiteY1" fmla="*/ 7614 h 1912614"/>
                <a:gd name="connsiteX2" fmla="*/ 9621520 w 9641840"/>
                <a:gd name="connsiteY2" fmla="*/ 325120 h 1912614"/>
                <a:gd name="connsiteX3" fmla="*/ 9641840 w 9641840"/>
                <a:gd name="connsiteY3" fmla="*/ 1798308 h 1912614"/>
                <a:gd name="connsiteX4" fmla="*/ 337826 w 9641840"/>
                <a:gd name="connsiteY4" fmla="*/ 1912614 h 1912614"/>
                <a:gd name="connsiteX5" fmla="*/ 20320 w 9641840"/>
                <a:gd name="connsiteY5" fmla="*/ 1595108 h 1912614"/>
                <a:gd name="connsiteX6" fmla="*/ 0 w 9641840"/>
                <a:gd name="connsiteY6" fmla="*/ 0 h 1912614"/>
                <a:gd name="connsiteX0" fmla="*/ 0 w 9621520"/>
                <a:gd name="connsiteY0" fmla="*/ 0 h 1996374"/>
                <a:gd name="connsiteX1" fmla="*/ 9304014 w 9621520"/>
                <a:gd name="connsiteY1" fmla="*/ 7614 h 1996374"/>
                <a:gd name="connsiteX2" fmla="*/ 9621520 w 9621520"/>
                <a:gd name="connsiteY2" fmla="*/ 325120 h 1996374"/>
                <a:gd name="connsiteX3" fmla="*/ 9580880 w 9621520"/>
                <a:gd name="connsiteY3" fmla="*/ 1960868 h 1996374"/>
                <a:gd name="connsiteX4" fmla="*/ 337826 w 9621520"/>
                <a:gd name="connsiteY4" fmla="*/ 1912614 h 1996374"/>
                <a:gd name="connsiteX5" fmla="*/ 20320 w 9621520"/>
                <a:gd name="connsiteY5" fmla="*/ 1595108 h 1996374"/>
                <a:gd name="connsiteX6" fmla="*/ 0 w 9621520"/>
                <a:gd name="connsiteY6" fmla="*/ 0 h 1996374"/>
                <a:gd name="connsiteX0" fmla="*/ 0 w 9621520"/>
                <a:gd name="connsiteY0" fmla="*/ 0 h 1960868"/>
                <a:gd name="connsiteX1" fmla="*/ 9304014 w 9621520"/>
                <a:gd name="connsiteY1" fmla="*/ 7614 h 1960868"/>
                <a:gd name="connsiteX2" fmla="*/ 9621520 w 9621520"/>
                <a:gd name="connsiteY2" fmla="*/ 325120 h 1960868"/>
                <a:gd name="connsiteX3" fmla="*/ 9580880 w 9621520"/>
                <a:gd name="connsiteY3" fmla="*/ 1960868 h 1960868"/>
                <a:gd name="connsiteX4" fmla="*/ 337826 w 9621520"/>
                <a:gd name="connsiteY4" fmla="*/ 1912614 h 1960868"/>
                <a:gd name="connsiteX5" fmla="*/ 20320 w 9621520"/>
                <a:gd name="connsiteY5" fmla="*/ 1595108 h 1960868"/>
                <a:gd name="connsiteX6" fmla="*/ 0 w 9621520"/>
                <a:gd name="connsiteY6" fmla="*/ 0 h 1960868"/>
                <a:gd name="connsiteX0" fmla="*/ 0 w 9647418"/>
                <a:gd name="connsiteY0" fmla="*/ 0 h 1960868"/>
                <a:gd name="connsiteX1" fmla="*/ 9304014 w 9647418"/>
                <a:gd name="connsiteY1" fmla="*/ 7614 h 1960868"/>
                <a:gd name="connsiteX2" fmla="*/ 9621520 w 9647418"/>
                <a:gd name="connsiteY2" fmla="*/ 325120 h 1960868"/>
                <a:gd name="connsiteX3" fmla="*/ 9646920 w 9647418"/>
                <a:gd name="connsiteY3" fmla="*/ 1427474 h 1960868"/>
                <a:gd name="connsiteX4" fmla="*/ 9580880 w 9647418"/>
                <a:gd name="connsiteY4" fmla="*/ 1960868 h 1960868"/>
                <a:gd name="connsiteX5" fmla="*/ 337826 w 9647418"/>
                <a:gd name="connsiteY5" fmla="*/ 1912614 h 1960868"/>
                <a:gd name="connsiteX6" fmla="*/ 20320 w 9647418"/>
                <a:gd name="connsiteY6" fmla="*/ 1595108 h 1960868"/>
                <a:gd name="connsiteX7" fmla="*/ 0 w 9647418"/>
                <a:gd name="connsiteY7" fmla="*/ 0 h 1960868"/>
                <a:gd name="connsiteX0" fmla="*/ 0 w 9647418"/>
                <a:gd name="connsiteY0" fmla="*/ 0 h 1912614"/>
                <a:gd name="connsiteX1" fmla="*/ 9304014 w 9647418"/>
                <a:gd name="connsiteY1" fmla="*/ 7614 h 1912614"/>
                <a:gd name="connsiteX2" fmla="*/ 9621520 w 9647418"/>
                <a:gd name="connsiteY2" fmla="*/ 325120 h 1912614"/>
                <a:gd name="connsiteX3" fmla="*/ 9646920 w 9647418"/>
                <a:gd name="connsiteY3" fmla="*/ 1427474 h 1912614"/>
                <a:gd name="connsiteX4" fmla="*/ 9580880 w 9647418"/>
                <a:gd name="connsiteY4" fmla="*/ 1879588 h 1912614"/>
                <a:gd name="connsiteX5" fmla="*/ 337826 w 9647418"/>
                <a:gd name="connsiteY5" fmla="*/ 1912614 h 1912614"/>
                <a:gd name="connsiteX6" fmla="*/ 20320 w 9647418"/>
                <a:gd name="connsiteY6" fmla="*/ 1595108 h 1912614"/>
                <a:gd name="connsiteX7" fmla="*/ 0 w 9647418"/>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10289904"/>
                <a:gd name="connsiteY0" fmla="*/ 0 h 1912614"/>
                <a:gd name="connsiteX1" fmla="*/ 9304014 w 10289904"/>
                <a:gd name="connsiteY1" fmla="*/ 7614 h 1912614"/>
                <a:gd name="connsiteX2" fmla="*/ 9621520 w 10289904"/>
                <a:gd name="connsiteY2" fmla="*/ 325120 h 1912614"/>
                <a:gd name="connsiteX3" fmla="*/ 9580880 w 10289904"/>
                <a:gd name="connsiteY3" fmla="*/ 1879588 h 1912614"/>
                <a:gd name="connsiteX4" fmla="*/ 337826 w 10289904"/>
                <a:gd name="connsiteY4" fmla="*/ 1912614 h 1912614"/>
                <a:gd name="connsiteX5" fmla="*/ 20320 w 10289904"/>
                <a:gd name="connsiteY5" fmla="*/ 1595108 h 1912614"/>
                <a:gd name="connsiteX6" fmla="*/ 0 w 10289904"/>
                <a:gd name="connsiteY6" fmla="*/ 0 h 1912614"/>
                <a:gd name="connsiteX0" fmla="*/ 0 w 9635355"/>
                <a:gd name="connsiteY0" fmla="*/ 0 h 1912614"/>
                <a:gd name="connsiteX1" fmla="*/ 9304014 w 9635355"/>
                <a:gd name="connsiteY1" fmla="*/ 7614 h 1912614"/>
                <a:gd name="connsiteX2" fmla="*/ 9621520 w 9635355"/>
                <a:gd name="connsiteY2" fmla="*/ 325120 h 1912614"/>
                <a:gd name="connsiteX3" fmla="*/ 9580880 w 9635355"/>
                <a:gd name="connsiteY3" fmla="*/ 1879588 h 1912614"/>
                <a:gd name="connsiteX4" fmla="*/ 337826 w 9635355"/>
                <a:gd name="connsiteY4" fmla="*/ 1912614 h 1912614"/>
                <a:gd name="connsiteX5" fmla="*/ 20320 w 9635355"/>
                <a:gd name="connsiteY5" fmla="*/ 1595108 h 1912614"/>
                <a:gd name="connsiteX6" fmla="*/ 0 w 9635355"/>
                <a:gd name="connsiteY6" fmla="*/ 0 h 191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5355" h="1912614">
                  <a:moveTo>
                    <a:pt x="0" y="0"/>
                  </a:moveTo>
                  <a:lnTo>
                    <a:pt x="9304014" y="7614"/>
                  </a:lnTo>
                  <a:cubicBezTo>
                    <a:pt x="9479368" y="7614"/>
                    <a:pt x="9621520" y="149766"/>
                    <a:pt x="9621520" y="325120"/>
                  </a:cubicBezTo>
                  <a:cubicBezTo>
                    <a:pt x="9667664" y="637116"/>
                    <a:pt x="9583842" y="1127326"/>
                    <a:pt x="9580880" y="1879588"/>
                  </a:cubicBezTo>
                  <a:cubicBezTo>
                    <a:pt x="8033598" y="1839370"/>
                    <a:pt x="1938026" y="1912614"/>
                    <a:pt x="337826" y="1912614"/>
                  </a:cubicBezTo>
                  <a:cubicBezTo>
                    <a:pt x="162472" y="1912614"/>
                    <a:pt x="20320" y="1770462"/>
                    <a:pt x="20320" y="1595108"/>
                  </a:cubicBezTo>
                  <a:lnTo>
                    <a:pt x="0" y="0"/>
                  </a:lnTo>
                  <a:close/>
                </a:path>
              </a:pathLst>
            </a:custGeom>
            <a:solidFill>
              <a:schemeClr val="bg1"/>
            </a:solidFill>
            <a:ln w="60325">
              <a:solidFill>
                <a:srgbClr val="7D9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962400" y="6201651"/>
              <a:ext cx="11815129" cy="2308324"/>
            </a:xfrm>
            <a:prstGeom prst="rect">
              <a:avLst/>
            </a:prstGeom>
          </p:spPr>
          <p:txBody>
            <a:bodyPr wrap="square">
              <a:spAutoFit/>
            </a:bodyPr>
            <a:lstStyle/>
            <a:p>
              <a:pPr lvl="0" algn="just"/>
              <a:r>
                <a:rPr lang="en-GB" sz="3600" dirty="0">
                  <a:solidFill>
                    <a:prstClr val="black"/>
                  </a:solidFill>
                  <a:latin typeface="Cambria" panose="02040503050406030204" pitchFamily="18" charset="0"/>
                  <a:ea typeface="Cambria" panose="02040503050406030204" pitchFamily="18" charset="0"/>
                </a:rPr>
                <a:t>- </a:t>
              </a:r>
              <a:r>
                <a:rPr lang="vi-VN" sz="3600" dirty="0">
                  <a:solidFill>
                    <a:prstClr val="black"/>
                  </a:solidFill>
                  <a:latin typeface="Cambria" panose="02040503050406030204" pitchFamily="18" charset="0"/>
                  <a:ea typeface="Cambria" panose="02040503050406030204" pitchFamily="18" charset="0"/>
                </a:rPr>
                <a:t>Nêu nội dung chính, những chi tiết gây ấn tượng trong câu chuyện.</a:t>
              </a:r>
              <a:endParaRPr lang="en-GB" sz="3600" dirty="0">
                <a:solidFill>
                  <a:prstClr val="black"/>
                </a:solidFill>
                <a:latin typeface="Cambria" panose="02040503050406030204" pitchFamily="18" charset="0"/>
                <a:ea typeface="Cambria" panose="02040503050406030204" pitchFamily="18" charset="0"/>
              </a:endParaRPr>
            </a:p>
            <a:p>
              <a:pPr lvl="0" algn="just"/>
              <a:r>
                <a:rPr lang="en-GB" sz="3600" dirty="0">
                  <a:solidFill>
                    <a:prstClr val="black"/>
                  </a:solidFill>
                  <a:latin typeface="Cambria" panose="02040503050406030204" pitchFamily="18" charset="0"/>
                  <a:ea typeface="Cambria" panose="02040503050406030204" pitchFamily="18" charset="0"/>
                </a:rPr>
                <a:t>- </a:t>
              </a:r>
              <a:r>
                <a:rPr lang="vi-VN" sz="3600" dirty="0">
                  <a:solidFill>
                    <a:prstClr val="black"/>
                  </a:solidFill>
                  <a:latin typeface="Cambria" panose="02040503050406030204" pitchFamily="18" charset="0"/>
                  <a:ea typeface="Cambria" panose="02040503050406030204" pitchFamily="18" charset="0"/>
                </a:rPr>
                <a:t>Bộc lộ cảm xúc trước ý nghĩa nhân văn cao đẹp của câu chuyện.</a:t>
              </a:r>
              <a:endParaRPr lang="en-GB" sz="3600" dirty="0">
                <a:solidFill>
                  <a:prstClr val="black"/>
                </a:solidFill>
                <a:latin typeface="Cambria" panose="02040503050406030204" pitchFamily="18" charset="0"/>
                <a:ea typeface="Cambria" panose="02040503050406030204" pitchFamily="18" charset="0"/>
              </a:endParaRPr>
            </a:p>
          </p:txBody>
        </p:sp>
      </p:grpSp>
      <p:grpSp>
        <p:nvGrpSpPr>
          <p:cNvPr id="15" name="Group 14"/>
          <p:cNvGrpSpPr/>
          <p:nvPr/>
        </p:nvGrpSpPr>
        <p:grpSpPr>
          <a:xfrm>
            <a:off x="970841" y="2512640"/>
            <a:ext cx="2426252" cy="1517664"/>
            <a:chOff x="700453" y="3549636"/>
            <a:chExt cx="2426252" cy="1517664"/>
          </a:xfrm>
        </p:grpSpPr>
        <p:sp>
          <p:nvSpPr>
            <p:cNvPr id="7" name="Rectangle 6"/>
            <p:cNvSpPr/>
            <p:nvPr/>
          </p:nvSpPr>
          <p:spPr>
            <a:xfrm>
              <a:off x="700453" y="3549636"/>
              <a:ext cx="2426252" cy="1517664"/>
            </a:xfrm>
            <a:custGeom>
              <a:avLst/>
              <a:gdLst>
                <a:gd name="connsiteX0" fmla="*/ 0 w 3124200"/>
                <a:gd name="connsiteY0" fmla="*/ 0 h 1371600"/>
                <a:gd name="connsiteX1" fmla="*/ 3124200 w 3124200"/>
                <a:gd name="connsiteY1" fmla="*/ 0 h 1371600"/>
                <a:gd name="connsiteX2" fmla="*/ 3124200 w 3124200"/>
                <a:gd name="connsiteY2" fmla="*/ 1371600 h 1371600"/>
                <a:gd name="connsiteX3" fmla="*/ 0 w 3124200"/>
                <a:gd name="connsiteY3" fmla="*/ 1371600 h 1371600"/>
                <a:gd name="connsiteX4" fmla="*/ 0 w 3124200"/>
                <a:gd name="connsiteY4" fmla="*/ 0 h 1371600"/>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230425 h 1602025"/>
                <a:gd name="connsiteX1" fmla="*/ 1101969 w 3124200"/>
                <a:gd name="connsiteY1" fmla="*/ 34063 h 1602025"/>
                <a:gd name="connsiteX2" fmla="*/ 3124200 w 3124200"/>
                <a:gd name="connsiteY2" fmla="*/ 230425 h 1602025"/>
                <a:gd name="connsiteX3" fmla="*/ 3124200 w 3124200"/>
                <a:gd name="connsiteY3" fmla="*/ 1602025 h 1602025"/>
                <a:gd name="connsiteX4" fmla="*/ 0 w 3124200"/>
                <a:gd name="connsiteY4" fmla="*/ 1602025 h 1602025"/>
                <a:gd name="connsiteX5" fmla="*/ 0 w 3124200"/>
                <a:gd name="connsiteY5" fmla="*/ 230425 h 1602025"/>
                <a:gd name="connsiteX0" fmla="*/ 0 w 3124200"/>
                <a:gd name="connsiteY0" fmla="*/ 231530 h 1603130"/>
                <a:gd name="connsiteX1" fmla="*/ 1101969 w 3124200"/>
                <a:gd name="connsiteY1" fmla="*/ 35168 h 1603130"/>
                <a:gd name="connsiteX2" fmla="*/ 1207477 w 3124200"/>
                <a:gd name="connsiteY2" fmla="*/ 0 h 1603130"/>
                <a:gd name="connsiteX3" fmla="*/ 3124200 w 3124200"/>
                <a:gd name="connsiteY3" fmla="*/ 231530 h 1603130"/>
                <a:gd name="connsiteX4" fmla="*/ 3124200 w 3124200"/>
                <a:gd name="connsiteY4" fmla="*/ 1603130 h 1603130"/>
                <a:gd name="connsiteX5" fmla="*/ 0 w 3124200"/>
                <a:gd name="connsiteY5" fmla="*/ 1603130 h 1603130"/>
                <a:gd name="connsiteX6" fmla="*/ 0 w 3124200"/>
                <a:gd name="connsiteY6" fmla="*/ 231530 h 1603130"/>
                <a:gd name="connsiteX0" fmla="*/ 0 w 3124200"/>
                <a:gd name="connsiteY0" fmla="*/ 230426 h 1602026"/>
                <a:gd name="connsiteX1" fmla="*/ 1101969 w 3124200"/>
                <a:gd name="connsiteY1" fmla="*/ 34064 h 1602026"/>
                <a:gd name="connsiteX2" fmla="*/ 3124200 w 3124200"/>
                <a:gd name="connsiteY2" fmla="*/ 230426 h 1602026"/>
                <a:gd name="connsiteX3" fmla="*/ 3124200 w 3124200"/>
                <a:gd name="connsiteY3" fmla="*/ 1602026 h 1602026"/>
                <a:gd name="connsiteX4" fmla="*/ 0 w 3124200"/>
                <a:gd name="connsiteY4" fmla="*/ 1602026 h 1602026"/>
                <a:gd name="connsiteX5" fmla="*/ 0 w 3124200"/>
                <a:gd name="connsiteY5" fmla="*/ 230426 h 160202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838200 w 3124200"/>
                <a:gd name="connsiteY4" fmla="*/ 1314029 h 1651066"/>
                <a:gd name="connsiteX5" fmla="*/ 0 w 3124200"/>
                <a:gd name="connsiteY5" fmla="*/ 1651066 h 1651066"/>
                <a:gd name="connsiteX6" fmla="*/ 0 w 3124200"/>
                <a:gd name="connsiteY6" fmla="*/ 279466 h 1651066"/>
                <a:gd name="connsiteX0" fmla="*/ 0 w 3124200"/>
                <a:gd name="connsiteY0" fmla="*/ 279466 h 1716073"/>
                <a:gd name="connsiteX1" fmla="*/ 1101969 w 3124200"/>
                <a:gd name="connsiteY1" fmla="*/ 30350 h 1716073"/>
                <a:gd name="connsiteX2" fmla="*/ 3124200 w 3124200"/>
                <a:gd name="connsiteY2" fmla="*/ 279466 h 1716073"/>
                <a:gd name="connsiteX3" fmla="*/ 3124200 w 3124200"/>
                <a:gd name="connsiteY3" fmla="*/ 1651066 h 1716073"/>
                <a:gd name="connsiteX4" fmla="*/ 838200 w 3124200"/>
                <a:gd name="connsiteY4" fmla="*/ 1314029 h 1716073"/>
                <a:gd name="connsiteX5" fmla="*/ 0 w 3124200"/>
                <a:gd name="connsiteY5" fmla="*/ 1651066 h 1716073"/>
                <a:gd name="connsiteX6" fmla="*/ 0 w 3124200"/>
                <a:gd name="connsiteY6" fmla="*/ 279466 h 1716073"/>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95985 h 1728398"/>
                <a:gd name="connsiteX1" fmla="*/ 1049215 w 3124200"/>
                <a:gd name="connsiteY1" fmla="*/ 29285 h 1728398"/>
                <a:gd name="connsiteX2" fmla="*/ 3124200 w 3124200"/>
                <a:gd name="connsiteY2" fmla="*/ 295985 h 1728398"/>
                <a:gd name="connsiteX3" fmla="*/ 3124200 w 3124200"/>
                <a:gd name="connsiteY3" fmla="*/ 1667585 h 1728398"/>
                <a:gd name="connsiteX4" fmla="*/ 1154723 w 3124200"/>
                <a:gd name="connsiteY4" fmla="*/ 1277794 h 1728398"/>
                <a:gd name="connsiteX5" fmla="*/ 0 w 3124200"/>
                <a:gd name="connsiteY5" fmla="*/ 1667585 h 1728398"/>
                <a:gd name="connsiteX6" fmla="*/ 0 w 3124200"/>
                <a:gd name="connsiteY6" fmla="*/ 295985 h 1728398"/>
                <a:gd name="connsiteX0" fmla="*/ 0 w 3124200"/>
                <a:gd name="connsiteY0" fmla="*/ 276153 h 1708566"/>
                <a:gd name="connsiteX1" fmla="*/ 1049215 w 3124200"/>
                <a:gd name="connsiteY1" fmla="*/ 9453 h 1708566"/>
                <a:gd name="connsiteX2" fmla="*/ 3124200 w 3124200"/>
                <a:gd name="connsiteY2" fmla="*/ 276153 h 1708566"/>
                <a:gd name="connsiteX3" fmla="*/ 3124200 w 3124200"/>
                <a:gd name="connsiteY3" fmla="*/ 1647753 h 1708566"/>
                <a:gd name="connsiteX4" fmla="*/ 1154723 w 3124200"/>
                <a:gd name="connsiteY4" fmla="*/ 1257962 h 1708566"/>
                <a:gd name="connsiteX5" fmla="*/ 0 w 3124200"/>
                <a:gd name="connsiteY5" fmla="*/ 1647753 h 1708566"/>
                <a:gd name="connsiteX6" fmla="*/ 0 w 3124200"/>
                <a:gd name="connsiteY6" fmla="*/ 276153 h 1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200" h="1708566">
                  <a:moveTo>
                    <a:pt x="0" y="276153"/>
                  </a:moveTo>
                  <a:cubicBezTo>
                    <a:pt x="379046" y="275176"/>
                    <a:pt x="564662" y="-59908"/>
                    <a:pt x="1049215" y="9453"/>
                  </a:cubicBezTo>
                  <a:cubicBezTo>
                    <a:pt x="1569915" y="9453"/>
                    <a:pt x="2751993" y="700626"/>
                    <a:pt x="3124200" y="276153"/>
                  </a:cubicBezTo>
                  <a:lnTo>
                    <a:pt x="3124200" y="1647753"/>
                  </a:lnTo>
                  <a:cubicBezTo>
                    <a:pt x="2414954" y="1904684"/>
                    <a:pt x="1916723" y="1264800"/>
                    <a:pt x="1154723" y="1257962"/>
                  </a:cubicBezTo>
                  <a:cubicBezTo>
                    <a:pt x="523630" y="1299969"/>
                    <a:pt x="384908" y="1517823"/>
                    <a:pt x="0" y="1647753"/>
                  </a:cubicBezTo>
                  <a:lnTo>
                    <a:pt x="0" y="276153"/>
                  </a:lnTo>
                  <a:close/>
                </a:path>
              </a:pathLst>
            </a:custGeom>
            <a:solidFill>
              <a:srgbClr val="D7EEF0"/>
            </a:solidFill>
            <a:ln>
              <a:solidFill>
                <a:srgbClr val="D7EEF0"/>
              </a:solidFill>
            </a:ln>
            <a:effectLst>
              <a:outerShdw blurRad="241300" dist="228600" dir="12780000" sx="96000" sy="96000" algn="b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106406" y="3901284"/>
              <a:ext cx="1758815" cy="677108"/>
            </a:xfrm>
            <a:prstGeom prst="rect">
              <a:avLst/>
            </a:prstGeom>
          </p:spPr>
          <p:txBody>
            <a:bodyPr wrap="none">
              <a:spAutoFit/>
            </a:bodyPr>
            <a:lstStyle/>
            <a:p>
              <a:r>
                <a:rPr lang="vi-VN" sz="3800" dirty="0">
                  <a:solidFill>
                    <a:prstClr val="black"/>
                  </a:solidFill>
                  <a:latin typeface="Cambria" panose="02040503050406030204" pitchFamily="18" charset="0"/>
                  <a:ea typeface="Cambria" panose="02040503050406030204" pitchFamily="18" charset="0"/>
                </a:rPr>
                <a:t>Mở đầu</a:t>
              </a:r>
              <a:endParaRPr lang="en-GB" dirty="0"/>
            </a:p>
          </p:txBody>
        </p:sp>
      </p:grpSp>
      <p:grpSp>
        <p:nvGrpSpPr>
          <p:cNvPr id="19" name="Group 18"/>
          <p:cNvGrpSpPr/>
          <p:nvPr/>
        </p:nvGrpSpPr>
        <p:grpSpPr>
          <a:xfrm>
            <a:off x="970842" y="4377004"/>
            <a:ext cx="2426251" cy="1485196"/>
            <a:chOff x="2362201" y="4582035"/>
            <a:chExt cx="2426251" cy="1485196"/>
          </a:xfrm>
        </p:grpSpPr>
        <p:sp>
          <p:nvSpPr>
            <p:cNvPr id="11" name="Rectangle 6"/>
            <p:cNvSpPr/>
            <p:nvPr/>
          </p:nvSpPr>
          <p:spPr>
            <a:xfrm>
              <a:off x="2362201" y="4582035"/>
              <a:ext cx="2426251" cy="1485196"/>
            </a:xfrm>
            <a:custGeom>
              <a:avLst/>
              <a:gdLst>
                <a:gd name="connsiteX0" fmla="*/ 0 w 3124200"/>
                <a:gd name="connsiteY0" fmla="*/ 0 h 1371600"/>
                <a:gd name="connsiteX1" fmla="*/ 3124200 w 3124200"/>
                <a:gd name="connsiteY1" fmla="*/ 0 h 1371600"/>
                <a:gd name="connsiteX2" fmla="*/ 3124200 w 3124200"/>
                <a:gd name="connsiteY2" fmla="*/ 1371600 h 1371600"/>
                <a:gd name="connsiteX3" fmla="*/ 0 w 3124200"/>
                <a:gd name="connsiteY3" fmla="*/ 1371600 h 1371600"/>
                <a:gd name="connsiteX4" fmla="*/ 0 w 3124200"/>
                <a:gd name="connsiteY4" fmla="*/ 0 h 1371600"/>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230425 h 1602025"/>
                <a:gd name="connsiteX1" fmla="*/ 1101969 w 3124200"/>
                <a:gd name="connsiteY1" fmla="*/ 34063 h 1602025"/>
                <a:gd name="connsiteX2" fmla="*/ 3124200 w 3124200"/>
                <a:gd name="connsiteY2" fmla="*/ 230425 h 1602025"/>
                <a:gd name="connsiteX3" fmla="*/ 3124200 w 3124200"/>
                <a:gd name="connsiteY3" fmla="*/ 1602025 h 1602025"/>
                <a:gd name="connsiteX4" fmla="*/ 0 w 3124200"/>
                <a:gd name="connsiteY4" fmla="*/ 1602025 h 1602025"/>
                <a:gd name="connsiteX5" fmla="*/ 0 w 3124200"/>
                <a:gd name="connsiteY5" fmla="*/ 230425 h 1602025"/>
                <a:gd name="connsiteX0" fmla="*/ 0 w 3124200"/>
                <a:gd name="connsiteY0" fmla="*/ 231530 h 1603130"/>
                <a:gd name="connsiteX1" fmla="*/ 1101969 w 3124200"/>
                <a:gd name="connsiteY1" fmla="*/ 35168 h 1603130"/>
                <a:gd name="connsiteX2" fmla="*/ 1207477 w 3124200"/>
                <a:gd name="connsiteY2" fmla="*/ 0 h 1603130"/>
                <a:gd name="connsiteX3" fmla="*/ 3124200 w 3124200"/>
                <a:gd name="connsiteY3" fmla="*/ 231530 h 1603130"/>
                <a:gd name="connsiteX4" fmla="*/ 3124200 w 3124200"/>
                <a:gd name="connsiteY4" fmla="*/ 1603130 h 1603130"/>
                <a:gd name="connsiteX5" fmla="*/ 0 w 3124200"/>
                <a:gd name="connsiteY5" fmla="*/ 1603130 h 1603130"/>
                <a:gd name="connsiteX6" fmla="*/ 0 w 3124200"/>
                <a:gd name="connsiteY6" fmla="*/ 231530 h 1603130"/>
                <a:gd name="connsiteX0" fmla="*/ 0 w 3124200"/>
                <a:gd name="connsiteY0" fmla="*/ 230426 h 1602026"/>
                <a:gd name="connsiteX1" fmla="*/ 1101969 w 3124200"/>
                <a:gd name="connsiteY1" fmla="*/ 34064 h 1602026"/>
                <a:gd name="connsiteX2" fmla="*/ 3124200 w 3124200"/>
                <a:gd name="connsiteY2" fmla="*/ 230426 h 1602026"/>
                <a:gd name="connsiteX3" fmla="*/ 3124200 w 3124200"/>
                <a:gd name="connsiteY3" fmla="*/ 1602026 h 1602026"/>
                <a:gd name="connsiteX4" fmla="*/ 0 w 3124200"/>
                <a:gd name="connsiteY4" fmla="*/ 1602026 h 1602026"/>
                <a:gd name="connsiteX5" fmla="*/ 0 w 3124200"/>
                <a:gd name="connsiteY5" fmla="*/ 230426 h 160202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838200 w 3124200"/>
                <a:gd name="connsiteY4" fmla="*/ 1314029 h 1651066"/>
                <a:gd name="connsiteX5" fmla="*/ 0 w 3124200"/>
                <a:gd name="connsiteY5" fmla="*/ 1651066 h 1651066"/>
                <a:gd name="connsiteX6" fmla="*/ 0 w 3124200"/>
                <a:gd name="connsiteY6" fmla="*/ 279466 h 1651066"/>
                <a:gd name="connsiteX0" fmla="*/ 0 w 3124200"/>
                <a:gd name="connsiteY0" fmla="*/ 279466 h 1716073"/>
                <a:gd name="connsiteX1" fmla="*/ 1101969 w 3124200"/>
                <a:gd name="connsiteY1" fmla="*/ 30350 h 1716073"/>
                <a:gd name="connsiteX2" fmla="*/ 3124200 w 3124200"/>
                <a:gd name="connsiteY2" fmla="*/ 279466 h 1716073"/>
                <a:gd name="connsiteX3" fmla="*/ 3124200 w 3124200"/>
                <a:gd name="connsiteY3" fmla="*/ 1651066 h 1716073"/>
                <a:gd name="connsiteX4" fmla="*/ 838200 w 3124200"/>
                <a:gd name="connsiteY4" fmla="*/ 1314029 h 1716073"/>
                <a:gd name="connsiteX5" fmla="*/ 0 w 3124200"/>
                <a:gd name="connsiteY5" fmla="*/ 1651066 h 1716073"/>
                <a:gd name="connsiteX6" fmla="*/ 0 w 3124200"/>
                <a:gd name="connsiteY6" fmla="*/ 279466 h 1716073"/>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95985 h 1728398"/>
                <a:gd name="connsiteX1" fmla="*/ 1049215 w 3124200"/>
                <a:gd name="connsiteY1" fmla="*/ 29285 h 1728398"/>
                <a:gd name="connsiteX2" fmla="*/ 3124200 w 3124200"/>
                <a:gd name="connsiteY2" fmla="*/ 295985 h 1728398"/>
                <a:gd name="connsiteX3" fmla="*/ 3124200 w 3124200"/>
                <a:gd name="connsiteY3" fmla="*/ 1667585 h 1728398"/>
                <a:gd name="connsiteX4" fmla="*/ 1154723 w 3124200"/>
                <a:gd name="connsiteY4" fmla="*/ 1277794 h 1728398"/>
                <a:gd name="connsiteX5" fmla="*/ 0 w 3124200"/>
                <a:gd name="connsiteY5" fmla="*/ 1667585 h 1728398"/>
                <a:gd name="connsiteX6" fmla="*/ 0 w 3124200"/>
                <a:gd name="connsiteY6" fmla="*/ 295985 h 1728398"/>
                <a:gd name="connsiteX0" fmla="*/ 0 w 3124200"/>
                <a:gd name="connsiteY0" fmla="*/ 276153 h 1708566"/>
                <a:gd name="connsiteX1" fmla="*/ 1049215 w 3124200"/>
                <a:gd name="connsiteY1" fmla="*/ 9453 h 1708566"/>
                <a:gd name="connsiteX2" fmla="*/ 3124200 w 3124200"/>
                <a:gd name="connsiteY2" fmla="*/ 276153 h 1708566"/>
                <a:gd name="connsiteX3" fmla="*/ 3124200 w 3124200"/>
                <a:gd name="connsiteY3" fmla="*/ 1647753 h 1708566"/>
                <a:gd name="connsiteX4" fmla="*/ 1154723 w 3124200"/>
                <a:gd name="connsiteY4" fmla="*/ 1257962 h 1708566"/>
                <a:gd name="connsiteX5" fmla="*/ 0 w 3124200"/>
                <a:gd name="connsiteY5" fmla="*/ 1647753 h 1708566"/>
                <a:gd name="connsiteX6" fmla="*/ 0 w 3124200"/>
                <a:gd name="connsiteY6" fmla="*/ 276153 h 1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200" h="1708566">
                  <a:moveTo>
                    <a:pt x="0" y="276153"/>
                  </a:moveTo>
                  <a:cubicBezTo>
                    <a:pt x="379046" y="275176"/>
                    <a:pt x="564662" y="-59908"/>
                    <a:pt x="1049215" y="9453"/>
                  </a:cubicBezTo>
                  <a:cubicBezTo>
                    <a:pt x="1569915" y="9453"/>
                    <a:pt x="2751993" y="700626"/>
                    <a:pt x="3124200" y="276153"/>
                  </a:cubicBezTo>
                  <a:lnTo>
                    <a:pt x="3124200" y="1647753"/>
                  </a:lnTo>
                  <a:cubicBezTo>
                    <a:pt x="2414954" y="1904684"/>
                    <a:pt x="1916723" y="1264800"/>
                    <a:pt x="1154723" y="1257962"/>
                  </a:cubicBezTo>
                  <a:cubicBezTo>
                    <a:pt x="523630" y="1299969"/>
                    <a:pt x="384908" y="1517823"/>
                    <a:pt x="0" y="1647753"/>
                  </a:cubicBezTo>
                  <a:lnTo>
                    <a:pt x="0" y="276153"/>
                  </a:lnTo>
                  <a:close/>
                </a:path>
              </a:pathLst>
            </a:custGeom>
            <a:solidFill>
              <a:srgbClr val="D3E08A"/>
            </a:solidFill>
            <a:ln>
              <a:solidFill>
                <a:srgbClr val="D3E08A"/>
              </a:solidFill>
            </a:ln>
            <a:effectLst>
              <a:outerShdw blurRad="241300" dist="228600" dir="12780000" sx="96000" sy="96000" algn="b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422125" y="4927807"/>
              <a:ext cx="2306401" cy="677108"/>
            </a:xfrm>
            <a:prstGeom prst="rect">
              <a:avLst/>
            </a:prstGeom>
          </p:spPr>
          <p:txBody>
            <a:bodyPr wrap="none">
              <a:spAutoFit/>
            </a:bodyPr>
            <a:lstStyle/>
            <a:p>
              <a:r>
                <a:rPr lang="vi-VN" sz="3800" dirty="0">
                  <a:solidFill>
                    <a:prstClr val="black"/>
                  </a:solidFill>
                  <a:latin typeface="Cambria" panose="02040503050406030204" pitchFamily="18" charset="0"/>
                  <a:ea typeface="Cambria" panose="02040503050406030204" pitchFamily="18" charset="0"/>
                </a:rPr>
                <a:t>Triển khai</a:t>
              </a:r>
              <a:endParaRPr lang="en-GB" dirty="0"/>
            </a:p>
          </p:txBody>
        </p:sp>
      </p:grpSp>
      <p:grpSp>
        <p:nvGrpSpPr>
          <p:cNvPr id="21" name="Group 20"/>
          <p:cNvGrpSpPr/>
          <p:nvPr/>
        </p:nvGrpSpPr>
        <p:grpSpPr>
          <a:xfrm>
            <a:off x="1123403" y="6302997"/>
            <a:ext cx="2286000" cy="1461538"/>
            <a:chOff x="2667000" y="6441094"/>
            <a:chExt cx="2286000" cy="1461538"/>
          </a:xfrm>
        </p:grpSpPr>
        <p:sp>
          <p:nvSpPr>
            <p:cNvPr id="12" name="Rectangle 6"/>
            <p:cNvSpPr/>
            <p:nvPr/>
          </p:nvSpPr>
          <p:spPr>
            <a:xfrm>
              <a:off x="2667000" y="6441094"/>
              <a:ext cx="2286000" cy="1461538"/>
            </a:xfrm>
            <a:custGeom>
              <a:avLst/>
              <a:gdLst>
                <a:gd name="connsiteX0" fmla="*/ 0 w 3124200"/>
                <a:gd name="connsiteY0" fmla="*/ 0 h 1371600"/>
                <a:gd name="connsiteX1" fmla="*/ 3124200 w 3124200"/>
                <a:gd name="connsiteY1" fmla="*/ 0 h 1371600"/>
                <a:gd name="connsiteX2" fmla="*/ 3124200 w 3124200"/>
                <a:gd name="connsiteY2" fmla="*/ 1371600 h 1371600"/>
                <a:gd name="connsiteX3" fmla="*/ 0 w 3124200"/>
                <a:gd name="connsiteY3" fmla="*/ 1371600 h 1371600"/>
                <a:gd name="connsiteX4" fmla="*/ 0 w 3124200"/>
                <a:gd name="connsiteY4" fmla="*/ 0 h 1371600"/>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230425 h 1602025"/>
                <a:gd name="connsiteX1" fmla="*/ 1101969 w 3124200"/>
                <a:gd name="connsiteY1" fmla="*/ 34063 h 1602025"/>
                <a:gd name="connsiteX2" fmla="*/ 3124200 w 3124200"/>
                <a:gd name="connsiteY2" fmla="*/ 230425 h 1602025"/>
                <a:gd name="connsiteX3" fmla="*/ 3124200 w 3124200"/>
                <a:gd name="connsiteY3" fmla="*/ 1602025 h 1602025"/>
                <a:gd name="connsiteX4" fmla="*/ 0 w 3124200"/>
                <a:gd name="connsiteY4" fmla="*/ 1602025 h 1602025"/>
                <a:gd name="connsiteX5" fmla="*/ 0 w 3124200"/>
                <a:gd name="connsiteY5" fmla="*/ 230425 h 1602025"/>
                <a:gd name="connsiteX0" fmla="*/ 0 w 3124200"/>
                <a:gd name="connsiteY0" fmla="*/ 231530 h 1603130"/>
                <a:gd name="connsiteX1" fmla="*/ 1101969 w 3124200"/>
                <a:gd name="connsiteY1" fmla="*/ 35168 h 1603130"/>
                <a:gd name="connsiteX2" fmla="*/ 1207477 w 3124200"/>
                <a:gd name="connsiteY2" fmla="*/ 0 h 1603130"/>
                <a:gd name="connsiteX3" fmla="*/ 3124200 w 3124200"/>
                <a:gd name="connsiteY3" fmla="*/ 231530 h 1603130"/>
                <a:gd name="connsiteX4" fmla="*/ 3124200 w 3124200"/>
                <a:gd name="connsiteY4" fmla="*/ 1603130 h 1603130"/>
                <a:gd name="connsiteX5" fmla="*/ 0 w 3124200"/>
                <a:gd name="connsiteY5" fmla="*/ 1603130 h 1603130"/>
                <a:gd name="connsiteX6" fmla="*/ 0 w 3124200"/>
                <a:gd name="connsiteY6" fmla="*/ 231530 h 1603130"/>
                <a:gd name="connsiteX0" fmla="*/ 0 w 3124200"/>
                <a:gd name="connsiteY0" fmla="*/ 230426 h 1602026"/>
                <a:gd name="connsiteX1" fmla="*/ 1101969 w 3124200"/>
                <a:gd name="connsiteY1" fmla="*/ 34064 h 1602026"/>
                <a:gd name="connsiteX2" fmla="*/ 3124200 w 3124200"/>
                <a:gd name="connsiteY2" fmla="*/ 230426 h 1602026"/>
                <a:gd name="connsiteX3" fmla="*/ 3124200 w 3124200"/>
                <a:gd name="connsiteY3" fmla="*/ 1602026 h 1602026"/>
                <a:gd name="connsiteX4" fmla="*/ 0 w 3124200"/>
                <a:gd name="connsiteY4" fmla="*/ 1602026 h 1602026"/>
                <a:gd name="connsiteX5" fmla="*/ 0 w 3124200"/>
                <a:gd name="connsiteY5" fmla="*/ 230426 h 160202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838200 w 3124200"/>
                <a:gd name="connsiteY4" fmla="*/ 1314029 h 1651066"/>
                <a:gd name="connsiteX5" fmla="*/ 0 w 3124200"/>
                <a:gd name="connsiteY5" fmla="*/ 1651066 h 1651066"/>
                <a:gd name="connsiteX6" fmla="*/ 0 w 3124200"/>
                <a:gd name="connsiteY6" fmla="*/ 279466 h 1651066"/>
                <a:gd name="connsiteX0" fmla="*/ 0 w 3124200"/>
                <a:gd name="connsiteY0" fmla="*/ 279466 h 1716073"/>
                <a:gd name="connsiteX1" fmla="*/ 1101969 w 3124200"/>
                <a:gd name="connsiteY1" fmla="*/ 30350 h 1716073"/>
                <a:gd name="connsiteX2" fmla="*/ 3124200 w 3124200"/>
                <a:gd name="connsiteY2" fmla="*/ 279466 h 1716073"/>
                <a:gd name="connsiteX3" fmla="*/ 3124200 w 3124200"/>
                <a:gd name="connsiteY3" fmla="*/ 1651066 h 1716073"/>
                <a:gd name="connsiteX4" fmla="*/ 838200 w 3124200"/>
                <a:gd name="connsiteY4" fmla="*/ 1314029 h 1716073"/>
                <a:gd name="connsiteX5" fmla="*/ 0 w 3124200"/>
                <a:gd name="connsiteY5" fmla="*/ 1651066 h 1716073"/>
                <a:gd name="connsiteX6" fmla="*/ 0 w 3124200"/>
                <a:gd name="connsiteY6" fmla="*/ 279466 h 1716073"/>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95985 h 1728398"/>
                <a:gd name="connsiteX1" fmla="*/ 1049215 w 3124200"/>
                <a:gd name="connsiteY1" fmla="*/ 29285 h 1728398"/>
                <a:gd name="connsiteX2" fmla="*/ 3124200 w 3124200"/>
                <a:gd name="connsiteY2" fmla="*/ 295985 h 1728398"/>
                <a:gd name="connsiteX3" fmla="*/ 3124200 w 3124200"/>
                <a:gd name="connsiteY3" fmla="*/ 1667585 h 1728398"/>
                <a:gd name="connsiteX4" fmla="*/ 1154723 w 3124200"/>
                <a:gd name="connsiteY4" fmla="*/ 1277794 h 1728398"/>
                <a:gd name="connsiteX5" fmla="*/ 0 w 3124200"/>
                <a:gd name="connsiteY5" fmla="*/ 1667585 h 1728398"/>
                <a:gd name="connsiteX6" fmla="*/ 0 w 3124200"/>
                <a:gd name="connsiteY6" fmla="*/ 295985 h 1728398"/>
                <a:gd name="connsiteX0" fmla="*/ 0 w 3124200"/>
                <a:gd name="connsiteY0" fmla="*/ 276153 h 1708566"/>
                <a:gd name="connsiteX1" fmla="*/ 1049215 w 3124200"/>
                <a:gd name="connsiteY1" fmla="*/ 9453 h 1708566"/>
                <a:gd name="connsiteX2" fmla="*/ 3124200 w 3124200"/>
                <a:gd name="connsiteY2" fmla="*/ 276153 h 1708566"/>
                <a:gd name="connsiteX3" fmla="*/ 3124200 w 3124200"/>
                <a:gd name="connsiteY3" fmla="*/ 1647753 h 1708566"/>
                <a:gd name="connsiteX4" fmla="*/ 1154723 w 3124200"/>
                <a:gd name="connsiteY4" fmla="*/ 1257962 h 1708566"/>
                <a:gd name="connsiteX5" fmla="*/ 0 w 3124200"/>
                <a:gd name="connsiteY5" fmla="*/ 1647753 h 1708566"/>
                <a:gd name="connsiteX6" fmla="*/ 0 w 3124200"/>
                <a:gd name="connsiteY6" fmla="*/ 276153 h 1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200" h="1708566">
                  <a:moveTo>
                    <a:pt x="0" y="276153"/>
                  </a:moveTo>
                  <a:cubicBezTo>
                    <a:pt x="379046" y="275176"/>
                    <a:pt x="564662" y="-59908"/>
                    <a:pt x="1049215" y="9453"/>
                  </a:cubicBezTo>
                  <a:cubicBezTo>
                    <a:pt x="1569915" y="9453"/>
                    <a:pt x="2751993" y="700626"/>
                    <a:pt x="3124200" y="276153"/>
                  </a:cubicBezTo>
                  <a:lnTo>
                    <a:pt x="3124200" y="1647753"/>
                  </a:lnTo>
                  <a:cubicBezTo>
                    <a:pt x="2414954" y="1904684"/>
                    <a:pt x="1916723" y="1264800"/>
                    <a:pt x="1154723" y="1257962"/>
                  </a:cubicBezTo>
                  <a:cubicBezTo>
                    <a:pt x="523630" y="1299969"/>
                    <a:pt x="384908" y="1517823"/>
                    <a:pt x="0" y="1647753"/>
                  </a:cubicBezTo>
                  <a:lnTo>
                    <a:pt x="0" y="276153"/>
                  </a:lnTo>
                  <a:close/>
                </a:path>
              </a:pathLst>
            </a:custGeom>
            <a:solidFill>
              <a:srgbClr val="FDCE9F"/>
            </a:solidFill>
            <a:ln>
              <a:solidFill>
                <a:srgbClr val="FDCE9F"/>
              </a:solidFill>
            </a:ln>
            <a:effectLst>
              <a:outerShdw blurRad="241300" dist="228600" dir="12780000" sx="96000" sy="96000" algn="b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868532" y="6851661"/>
              <a:ext cx="1908408" cy="677108"/>
            </a:xfrm>
            <a:prstGeom prst="rect">
              <a:avLst/>
            </a:prstGeom>
          </p:spPr>
          <p:txBody>
            <a:bodyPr wrap="none">
              <a:spAutoFit/>
            </a:bodyPr>
            <a:lstStyle/>
            <a:p>
              <a:r>
                <a:rPr lang="vi-VN" sz="3800" dirty="0">
                  <a:solidFill>
                    <a:prstClr val="black"/>
                  </a:solidFill>
                  <a:latin typeface="Cambria" panose="02040503050406030204" pitchFamily="18" charset="0"/>
                  <a:ea typeface="Cambria" panose="02040503050406030204" pitchFamily="18" charset="0"/>
                </a:rPr>
                <a:t>Kết thúc</a:t>
              </a:r>
              <a:endParaRPr lang="en-GB" dirty="0"/>
            </a:p>
          </p:txBody>
        </p:sp>
      </p:grpSp>
      <p:grpSp>
        <p:nvGrpSpPr>
          <p:cNvPr id="8" name="Group 7"/>
          <p:cNvGrpSpPr/>
          <p:nvPr/>
        </p:nvGrpSpPr>
        <p:grpSpPr>
          <a:xfrm>
            <a:off x="3834536" y="4376271"/>
            <a:ext cx="11938864" cy="1382056"/>
            <a:chOff x="3834536" y="4376271"/>
            <a:chExt cx="11938864" cy="1382056"/>
          </a:xfrm>
        </p:grpSpPr>
        <p:sp>
          <p:nvSpPr>
            <p:cNvPr id="16" name="Rounded Rectangle 8"/>
            <p:cNvSpPr/>
            <p:nvPr/>
          </p:nvSpPr>
          <p:spPr>
            <a:xfrm>
              <a:off x="3834536" y="4376271"/>
              <a:ext cx="11938864" cy="1382056"/>
            </a:xfrm>
            <a:custGeom>
              <a:avLst/>
              <a:gdLst>
                <a:gd name="connsiteX0" fmla="*/ 0 w 9601200"/>
                <a:gd name="connsiteY0" fmla="*/ 317506 h 1905000"/>
                <a:gd name="connsiteX1" fmla="*/ 317506 w 9601200"/>
                <a:gd name="connsiteY1" fmla="*/ 0 h 1905000"/>
                <a:gd name="connsiteX2" fmla="*/ 9283694 w 9601200"/>
                <a:gd name="connsiteY2" fmla="*/ 0 h 1905000"/>
                <a:gd name="connsiteX3" fmla="*/ 9601200 w 9601200"/>
                <a:gd name="connsiteY3" fmla="*/ 317506 h 1905000"/>
                <a:gd name="connsiteX4" fmla="*/ 9601200 w 9601200"/>
                <a:gd name="connsiteY4" fmla="*/ 1587494 h 1905000"/>
                <a:gd name="connsiteX5" fmla="*/ 9283694 w 9601200"/>
                <a:gd name="connsiteY5" fmla="*/ 1905000 h 1905000"/>
                <a:gd name="connsiteX6" fmla="*/ 317506 w 9601200"/>
                <a:gd name="connsiteY6" fmla="*/ 1905000 h 1905000"/>
                <a:gd name="connsiteX7" fmla="*/ 0 w 9601200"/>
                <a:gd name="connsiteY7" fmla="*/ 1587494 h 1905000"/>
                <a:gd name="connsiteX8" fmla="*/ 0 w 9601200"/>
                <a:gd name="connsiteY8" fmla="*/ 317506 h 1905000"/>
                <a:gd name="connsiteX0" fmla="*/ 41307 w 9642507"/>
                <a:gd name="connsiteY0" fmla="*/ 337826 h 1925320"/>
                <a:gd name="connsiteX1" fmla="*/ 94653 w 9642507"/>
                <a:gd name="connsiteY1" fmla="*/ 0 h 1925320"/>
                <a:gd name="connsiteX2" fmla="*/ 9325001 w 9642507"/>
                <a:gd name="connsiteY2" fmla="*/ 20320 h 1925320"/>
                <a:gd name="connsiteX3" fmla="*/ 9642507 w 9642507"/>
                <a:gd name="connsiteY3" fmla="*/ 337826 h 1925320"/>
                <a:gd name="connsiteX4" fmla="*/ 9642507 w 9642507"/>
                <a:gd name="connsiteY4" fmla="*/ 1607814 h 1925320"/>
                <a:gd name="connsiteX5" fmla="*/ 9325001 w 9642507"/>
                <a:gd name="connsiteY5" fmla="*/ 1925320 h 1925320"/>
                <a:gd name="connsiteX6" fmla="*/ 358813 w 9642507"/>
                <a:gd name="connsiteY6" fmla="*/ 1925320 h 1925320"/>
                <a:gd name="connsiteX7" fmla="*/ 41307 w 9642507"/>
                <a:gd name="connsiteY7" fmla="*/ 1607814 h 1925320"/>
                <a:gd name="connsiteX8" fmla="*/ 41307 w 9642507"/>
                <a:gd name="connsiteY8" fmla="*/ 337826 h 1925320"/>
                <a:gd name="connsiteX0" fmla="*/ 29323 w 9650843"/>
                <a:gd name="connsiteY0" fmla="*/ 337826 h 1925320"/>
                <a:gd name="connsiteX1" fmla="*/ 102989 w 9650843"/>
                <a:gd name="connsiteY1" fmla="*/ 0 h 1925320"/>
                <a:gd name="connsiteX2" fmla="*/ 9333337 w 9650843"/>
                <a:gd name="connsiteY2" fmla="*/ 20320 h 1925320"/>
                <a:gd name="connsiteX3" fmla="*/ 9650843 w 9650843"/>
                <a:gd name="connsiteY3" fmla="*/ 337826 h 1925320"/>
                <a:gd name="connsiteX4" fmla="*/ 9650843 w 9650843"/>
                <a:gd name="connsiteY4" fmla="*/ 1607814 h 1925320"/>
                <a:gd name="connsiteX5" fmla="*/ 9333337 w 9650843"/>
                <a:gd name="connsiteY5" fmla="*/ 1925320 h 1925320"/>
                <a:gd name="connsiteX6" fmla="*/ 367149 w 9650843"/>
                <a:gd name="connsiteY6" fmla="*/ 1925320 h 1925320"/>
                <a:gd name="connsiteX7" fmla="*/ 49643 w 9650843"/>
                <a:gd name="connsiteY7" fmla="*/ 1607814 h 1925320"/>
                <a:gd name="connsiteX8" fmla="*/ 29323 w 9650843"/>
                <a:gd name="connsiteY8" fmla="*/ 337826 h 1925320"/>
                <a:gd name="connsiteX0" fmla="*/ 46011 w 9667531"/>
                <a:gd name="connsiteY0" fmla="*/ 337826 h 1925320"/>
                <a:gd name="connsiteX1" fmla="*/ 119677 w 9667531"/>
                <a:gd name="connsiteY1" fmla="*/ 0 h 1925320"/>
                <a:gd name="connsiteX2" fmla="*/ 9350025 w 9667531"/>
                <a:gd name="connsiteY2" fmla="*/ 20320 h 1925320"/>
                <a:gd name="connsiteX3" fmla="*/ 9667531 w 9667531"/>
                <a:gd name="connsiteY3" fmla="*/ 337826 h 1925320"/>
                <a:gd name="connsiteX4" fmla="*/ 9667531 w 9667531"/>
                <a:gd name="connsiteY4" fmla="*/ 1607814 h 1925320"/>
                <a:gd name="connsiteX5" fmla="*/ 9350025 w 9667531"/>
                <a:gd name="connsiteY5" fmla="*/ 1925320 h 1925320"/>
                <a:gd name="connsiteX6" fmla="*/ 383837 w 9667531"/>
                <a:gd name="connsiteY6" fmla="*/ 1925320 h 1925320"/>
                <a:gd name="connsiteX7" fmla="*/ 66331 w 9667531"/>
                <a:gd name="connsiteY7" fmla="*/ 1607814 h 1925320"/>
                <a:gd name="connsiteX8" fmla="*/ 46011 w 9667531"/>
                <a:gd name="connsiteY8" fmla="*/ 337826 h 1925320"/>
                <a:gd name="connsiteX0" fmla="*/ 7962 w 9629482"/>
                <a:gd name="connsiteY0" fmla="*/ 337826 h 1925320"/>
                <a:gd name="connsiteX1" fmla="*/ 162908 w 9629482"/>
                <a:gd name="connsiteY1" fmla="*/ 0 h 1925320"/>
                <a:gd name="connsiteX2" fmla="*/ 9311976 w 9629482"/>
                <a:gd name="connsiteY2" fmla="*/ 20320 h 1925320"/>
                <a:gd name="connsiteX3" fmla="*/ 9629482 w 9629482"/>
                <a:gd name="connsiteY3" fmla="*/ 337826 h 1925320"/>
                <a:gd name="connsiteX4" fmla="*/ 9629482 w 9629482"/>
                <a:gd name="connsiteY4" fmla="*/ 1607814 h 1925320"/>
                <a:gd name="connsiteX5" fmla="*/ 9311976 w 9629482"/>
                <a:gd name="connsiteY5" fmla="*/ 1925320 h 1925320"/>
                <a:gd name="connsiteX6" fmla="*/ 345788 w 9629482"/>
                <a:gd name="connsiteY6" fmla="*/ 1925320 h 1925320"/>
                <a:gd name="connsiteX7" fmla="*/ 28282 w 9629482"/>
                <a:gd name="connsiteY7" fmla="*/ 1607814 h 1925320"/>
                <a:gd name="connsiteX8" fmla="*/ 7962 w 9629482"/>
                <a:gd name="connsiteY8" fmla="*/ 337826 h 1925320"/>
                <a:gd name="connsiteX0" fmla="*/ 86699 w 9708219"/>
                <a:gd name="connsiteY0" fmla="*/ 337826 h 1925320"/>
                <a:gd name="connsiteX1" fmla="*/ 99405 w 9708219"/>
                <a:gd name="connsiteY1" fmla="*/ 0 h 1925320"/>
                <a:gd name="connsiteX2" fmla="*/ 9390713 w 9708219"/>
                <a:gd name="connsiteY2" fmla="*/ 20320 h 1925320"/>
                <a:gd name="connsiteX3" fmla="*/ 9708219 w 9708219"/>
                <a:gd name="connsiteY3" fmla="*/ 337826 h 1925320"/>
                <a:gd name="connsiteX4" fmla="*/ 9708219 w 9708219"/>
                <a:gd name="connsiteY4" fmla="*/ 1607814 h 1925320"/>
                <a:gd name="connsiteX5" fmla="*/ 9390713 w 9708219"/>
                <a:gd name="connsiteY5" fmla="*/ 1925320 h 1925320"/>
                <a:gd name="connsiteX6" fmla="*/ 424525 w 9708219"/>
                <a:gd name="connsiteY6" fmla="*/ 1925320 h 1925320"/>
                <a:gd name="connsiteX7" fmla="*/ 107019 w 9708219"/>
                <a:gd name="connsiteY7" fmla="*/ 1607814 h 1925320"/>
                <a:gd name="connsiteX8" fmla="*/ 86699 w 9708219"/>
                <a:gd name="connsiteY8" fmla="*/ 337826 h 1925320"/>
                <a:gd name="connsiteX0" fmla="*/ 0 w 9621520"/>
                <a:gd name="connsiteY0" fmla="*/ 3175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317506 h 1905000"/>
                <a:gd name="connsiteX0" fmla="*/ 0 w 9621520"/>
                <a:gd name="connsiteY0" fmla="*/ 156809 h 1947503"/>
                <a:gd name="connsiteX1" fmla="*/ 9304014 w 9621520"/>
                <a:gd name="connsiteY1" fmla="*/ 42503 h 1947503"/>
                <a:gd name="connsiteX2" fmla="*/ 9621520 w 9621520"/>
                <a:gd name="connsiteY2" fmla="*/ 360009 h 1947503"/>
                <a:gd name="connsiteX3" fmla="*/ 9621520 w 9621520"/>
                <a:gd name="connsiteY3" fmla="*/ 1629997 h 1947503"/>
                <a:gd name="connsiteX4" fmla="*/ 9304014 w 9621520"/>
                <a:gd name="connsiteY4" fmla="*/ 1947503 h 1947503"/>
                <a:gd name="connsiteX5" fmla="*/ 337826 w 9621520"/>
                <a:gd name="connsiteY5" fmla="*/ 1947503 h 1947503"/>
                <a:gd name="connsiteX6" fmla="*/ 20320 w 9621520"/>
                <a:gd name="connsiteY6" fmla="*/ 1629997 h 1947503"/>
                <a:gd name="connsiteX7" fmla="*/ 0 w 9621520"/>
                <a:gd name="connsiteY7" fmla="*/ 156809 h 1947503"/>
                <a:gd name="connsiteX0" fmla="*/ 0 w 9621520"/>
                <a:gd name="connsiteY0" fmla="*/ 1143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114306 h 1905000"/>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2032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20320 w 9601200"/>
                <a:gd name="connsiteY7" fmla="*/ 0 h 1912614"/>
                <a:gd name="connsiteX0" fmla="*/ 4064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40640 w 960120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9304014 w 9621520"/>
                <a:gd name="connsiteY4" fmla="*/ 1912614 h 1912614"/>
                <a:gd name="connsiteX5" fmla="*/ 337826 w 9621520"/>
                <a:gd name="connsiteY5" fmla="*/ 1912614 h 1912614"/>
                <a:gd name="connsiteX6" fmla="*/ 20320 w 9621520"/>
                <a:gd name="connsiteY6" fmla="*/ 1595108 h 1912614"/>
                <a:gd name="connsiteX7" fmla="*/ 0 w 962152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337826 w 9621520"/>
                <a:gd name="connsiteY4" fmla="*/ 1912614 h 1912614"/>
                <a:gd name="connsiteX5" fmla="*/ 20320 w 9621520"/>
                <a:gd name="connsiteY5" fmla="*/ 1595108 h 1912614"/>
                <a:gd name="connsiteX6" fmla="*/ 0 w 9621520"/>
                <a:gd name="connsiteY6" fmla="*/ 0 h 1912614"/>
                <a:gd name="connsiteX0" fmla="*/ 0 w 9641840"/>
                <a:gd name="connsiteY0" fmla="*/ 0 h 1955117"/>
                <a:gd name="connsiteX1" fmla="*/ 9304014 w 9641840"/>
                <a:gd name="connsiteY1" fmla="*/ 7614 h 1955117"/>
                <a:gd name="connsiteX2" fmla="*/ 9621520 w 9641840"/>
                <a:gd name="connsiteY2" fmla="*/ 325120 h 1955117"/>
                <a:gd name="connsiteX3" fmla="*/ 9641840 w 9641840"/>
                <a:gd name="connsiteY3" fmla="*/ 1798308 h 1955117"/>
                <a:gd name="connsiteX4" fmla="*/ 337826 w 9641840"/>
                <a:gd name="connsiteY4" fmla="*/ 1912614 h 1955117"/>
                <a:gd name="connsiteX5" fmla="*/ 20320 w 9641840"/>
                <a:gd name="connsiteY5" fmla="*/ 1595108 h 1955117"/>
                <a:gd name="connsiteX6" fmla="*/ 0 w 9641840"/>
                <a:gd name="connsiteY6" fmla="*/ 0 h 1955117"/>
                <a:gd name="connsiteX0" fmla="*/ 0 w 9641840"/>
                <a:gd name="connsiteY0" fmla="*/ 0 h 1912614"/>
                <a:gd name="connsiteX1" fmla="*/ 9304014 w 9641840"/>
                <a:gd name="connsiteY1" fmla="*/ 7614 h 1912614"/>
                <a:gd name="connsiteX2" fmla="*/ 9621520 w 9641840"/>
                <a:gd name="connsiteY2" fmla="*/ 325120 h 1912614"/>
                <a:gd name="connsiteX3" fmla="*/ 9641840 w 9641840"/>
                <a:gd name="connsiteY3" fmla="*/ 1798308 h 1912614"/>
                <a:gd name="connsiteX4" fmla="*/ 337826 w 9641840"/>
                <a:gd name="connsiteY4" fmla="*/ 1912614 h 1912614"/>
                <a:gd name="connsiteX5" fmla="*/ 20320 w 9641840"/>
                <a:gd name="connsiteY5" fmla="*/ 1595108 h 1912614"/>
                <a:gd name="connsiteX6" fmla="*/ 0 w 9641840"/>
                <a:gd name="connsiteY6" fmla="*/ 0 h 1912614"/>
                <a:gd name="connsiteX0" fmla="*/ 0 w 9621520"/>
                <a:gd name="connsiteY0" fmla="*/ 0 h 1996374"/>
                <a:gd name="connsiteX1" fmla="*/ 9304014 w 9621520"/>
                <a:gd name="connsiteY1" fmla="*/ 7614 h 1996374"/>
                <a:gd name="connsiteX2" fmla="*/ 9621520 w 9621520"/>
                <a:gd name="connsiteY2" fmla="*/ 325120 h 1996374"/>
                <a:gd name="connsiteX3" fmla="*/ 9580880 w 9621520"/>
                <a:gd name="connsiteY3" fmla="*/ 1960868 h 1996374"/>
                <a:gd name="connsiteX4" fmla="*/ 337826 w 9621520"/>
                <a:gd name="connsiteY4" fmla="*/ 1912614 h 1996374"/>
                <a:gd name="connsiteX5" fmla="*/ 20320 w 9621520"/>
                <a:gd name="connsiteY5" fmla="*/ 1595108 h 1996374"/>
                <a:gd name="connsiteX6" fmla="*/ 0 w 9621520"/>
                <a:gd name="connsiteY6" fmla="*/ 0 h 1996374"/>
                <a:gd name="connsiteX0" fmla="*/ 0 w 9621520"/>
                <a:gd name="connsiteY0" fmla="*/ 0 h 1960868"/>
                <a:gd name="connsiteX1" fmla="*/ 9304014 w 9621520"/>
                <a:gd name="connsiteY1" fmla="*/ 7614 h 1960868"/>
                <a:gd name="connsiteX2" fmla="*/ 9621520 w 9621520"/>
                <a:gd name="connsiteY2" fmla="*/ 325120 h 1960868"/>
                <a:gd name="connsiteX3" fmla="*/ 9580880 w 9621520"/>
                <a:gd name="connsiteY3" fmla="*/ 1960868 h 1960868"/>
                <a:gd name="connsiteX4" fmla="*/ 337826 w 9621520"/>
                <a:gd name="connsiteY4" fmla="*/ 1912614 h 1960868"/>
                <a:gd name="connsiteX5" fmla="*/ 20320 w 9621520"/>
                <a:gd name="connsiteY5" fmla="*/ 1595108 h 1960868"/>
                <a:gd name="connsiteX6" fmla="*/ 0 w 9621520"/>
                <a:gd name="connsiteY6" fmla="*/ 0 h 1960868"/>
                <a:gd name="connsiteX0" fmla="*/ 0 w 9647418"/>
                <a:gd name="connsiteY0" fmla="*/ 0 h 1960868"/>
                <a:gd name="connsiteX1" fmla="*/ 9304014 w 9647418"/>
                <a:gd name="connsiteY1" fmla="*/ 7614 h 1960868"/>
                <a:gd name="connsiteX2" fmla="*/ 9621520 w 9647418"/>
                <a:gd name="connsiteY2" fmla="*/ 325120 h 1960868"/>
                <a:gd name="connsiteX3" fmla="*/ 9646920 w 9647418"/>
                <a:gd name="connsiteY3" fmla="*/ 1427474 h 1960868"/>
                <a:gd name="connsiteX4" fmla="*/ 9580880 w 9647418"/>
                <a:gd name="connsiteY4" fmla="*/ 1960868 h 1960868"/>
                <a:gd name="connsiteX5" fmla="*/ 337826 w 9647418"/>
                <a:gd name="connsiteY5" fmla="*/ 1912614 h 1960868"/>
                <a:gd name="connsiteX6" fmla="*/ 20320 w 9647418"/>
                <a:gd name="connsiteY6" fmla="*/ 1595108 h 1960868"/>
                <a:gd name="connsiteX7" fmla="*/ 0 w 9647418"/>
                <a:gd name="connsiteY7" fmla="*/ 0 h 1960868"/>
                <a:gd name="connsiteX0" fmla="*/ 0 w 9647418"/>
                <a:gd name="connsiteY0" fmla="*/ 0 h 1912614"/>
                <a:gd name="connsiteX1" fmla="*/ 9304014 w 9647418"/>
                <a:gd name="connsiteY1" fmla="*/ 7614 h 1912614"/>
                <a:gd name="connsiteX2" fmla="*/ 9621520 w 9647418"/>
                <a:gd name="connsiteY2" fmla="*/ 325120 h 1912614"/>
                <a:gd name="connsiteX3" fmla="*/ 9646920 w 9647418"/>
                <a:gd name="connsiteY3" fmla="*/ 1427474 h 1912614"/>
                <a:gd name="connsiteX4" fmla="*/ 9580880 w 9647418"/>
                <a:gd name="connsiteY4" fmla="*/ 1879588 h 1912614"/>
                <a:gd name="connsiteX5" fmla="*/ 337826 w 9647418"/>
                <a:gd name="connsiteY5" fmla="*/ 1912614 h 1912614"/>
                <a:gd name="connsiteX6" fmla="*/ 20320 w 9647418"/>
                <a:gd name="connsiteY6" fmla="*/ 1595108 h 1912614"/>
                <a:gd name="connsiteX7" fmla="*/ 0 w 9647418"/>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10289904"/>
                <a:gd name="connsiteY0" fmla="*/ 0 h 1912614"/>
                <a:gd name="connsiteX1" fmla="*/ 9304014 w 10289904"/>
                <a:gd name="connsiteY1" fmla="*/ 7614 h 1912614"/>
                <a:gd name="connsiteX2" fmla="*/ 9621520 w 10289904"/>
                <a:gd name="connsiteY2" fmla="*/ 325120 h 1912614"/>
                <a:gd name="connsiteX3" fmla="*/ 9580880 w 10289904"/>
                <a:gd name="connsiteY3" fmla="*/ 1879588 h 1912614"/>
                <a:gd name="connsiteX4" fmla="*/ 337826 w 10289904"/>
                <a:gd name="connsiteY4" fmla="*/ 1912614 h 1912614"/>
                <a:gd name="connsiteX5" fmla="*/ 20320 w 10289904"/>
                <a:gd name="connsiteY5" fmla="*/ 1595108 h 1912614"/>
                <a:gd name="connsiteX6" fmla="*/ 0 w 10289904"/>
                <a:gd name="connsiteY6" fmla="*/ 0 h 1912614"/>
                <a:gd name="connsiteX0" fmla="*/ 0 w 9635355"/>
                <a:gd name="connsiteY0" fmla="*/ 0 h 1912614"/>
                <a:gd name="connsiteX1" fmla="*/ 9304014 w 9635355"/>
                <a:gd name="connsiteY1" fmla="*/ 7614 h 1912614"/>
                <a:gd name="connsiteX2" fmla="*/ 9621520 w 9635355"/>
                <a:gd name="connsiteY2" fmla="*/ 325120 h 1912614"/>
                <a:gd name="connsiteX3" fmla="*/ 9580880 w 9635355"/>
                <a:gd name="connsiteY3" fmla="*/ 1879588 h 1912614"/>
                <a:gd name="connsiteX4" fmla="*/ 337826 w 9635355"/>
                <a:gd name="connsiteY4" fmla="*/ 1912614 h 1912614"/>
                <a:gd name="connsiteX5" fmla="*/ 20320 w 9635355"/>
                <a:gd name="connsiteY5" fmla="*/ 1595108 h 1912614"/>
                <a:gd name="connsiteX6" fmla="*/ 0 w 9635355"/>
                <a:gd name="connsiteY6" fmla="*/ 0 h 191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5355" h="1912614">
                  <a:moveTo>
                    <a:pt x="0" y="0"/>
                  </a:moveTo>
                  <a:lnTo>
                    <a:pt x="9304014" y="7614"/>
                  </a:lnTo>
                  <a:cubicBezTo>
                    <a:pt x="9479368" y="7614"/>
                    <a:pt x="9621520" y="149766"/>
                    <a:pt x="9621520" y="325120"/>
                  </a:cubicBezTo>
                  <a:cubicBezTo>
                    <a:pt x="9667664" y="637116"/>
                    <a:pt x="9583842" y="1127326"/>
                    <a:pt x="9580880" y="1879588"/>
                  </a:cubicBezTo>
                  <a:cubicBezTo>
                    <a:pt x="8033598" y="1839370"/>
                    <a:pt x="1938026" y="1912614"/>
                    <a:pt x="337826" y="1912614"/>
                  </a:cubicBezTo>
                  <a:cubicBezTo>
                    <a:pt x="162472" y="1912614"/>
                    <a:pt x="20320" y="1770462"/>
                    <a:pt x="20320" y="1595108"/>
                  </a:cubicBezTo>
                  <a:lnTo>
                    <a:pt x="0" y="0"/>
                  </a:lnTo>
                  <a:close/>
                </a:path>
              </a:pathLst>
            </a:custGeom>
            <a:solidFill>
              <a:schemeClr val="bg1"/>
            </a:solid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068560" y="4414722"/>
              <a:ext cx="11471311" cy="1261884"/>
            </a:xfrm>
            <a:prstGeom prst="rect">
              <a:avLst/>
            </a:prstGeom>
          </p:spPr>
          <p:txBody>
            <a:bodyPr wrap="square">
              <a:spAutoFit/>
            </a:bodyPr>
            <a:lstStyle/>
            <a:p>
              <a:pPr lvl="0" algn="just"/>
              <a:r>
                <a:rPr lang="vi-VN" sz="3800" dirty="0">
                  <a:solidFill>
                    <a:prstClr val="black"/>
                  </a:solidFill>
                  <a:latin typeface="Cambria" panose="02040503050406030204" pitchFamily="18" charset="0"/>
                  <a:ea typeface="Cambria" panose="02040503050406030204" pitchFamily="18" charset="0"/>
                </a:rPr>
                <a:t>Giới thiệu câu chuyện Không nên phá tổ chim và nêu ấn tượng chung về câu chuyện.</a:t>
              </a:r>
              <a:endParaRPr lang="en-GB" sz="3800" dirty="0">
                <a:solidFill>
                  <a:prstClr val="black"/>
                </a:solidFill>
                <a:latin typeface="Cambria" panose="02040503050406030204" pitchFamily="18" charset="0"/>
                <a:ea typeface="Cambria" panose="02040503050406030204" pitchFamily="18" charset="0"/>
              </a:endParaRPr>
            </a:p>
          </p:txBody>
        </p:sp>
      </p:grpSp>
      <p:grpSp>
        <p:nvGrpSpPr>
          <p:cNvPr id="22" name="Group 21"/>
          <p:cNvGrpSpPr/>
          <p:nvPr/>
        </p:nvGrpSpPr>
        <p:grpSpPr>
          <a:xfrm>
            <a:off x="16053206" y="2315839"/>
            <a:ext cx="2079059" cy="5097222"/>
            <a:chOff x="15814731" y="5710033"/>
            <a:chExt cx="2079059" cy="5097222"/>
          </a:xfrm>
        </p:grpSpPr>
        <p:sp>
          <p:nvSpPr>
            <p:cNvPr id="23" name="Freeform 21"/>
            <p:cNvSpPr/>
            <p:nvPr/>
          </p:nvSpPr>
          <p:spPr>
            <a:xfrm>
              <a:off x="15814731" y="6288514"/>
              <a:ext cx="2079059" cy="4518741"/>
            </a:xfrm>
            <a:custGeom>
              <a:avLst/>
              <a:gdLst/>
              <a:ahLst/>
              <a:cxnLst/>
              <a:rect l="l" t="t" r="r" b="b"/>
              <a:pathLst>
                <a:path w="1294779" h="406400">
                  <a:moveTo>
                    <a:pt x="1091579" y="0"/>
                  </a:moveTo>
                  <a:cubicBezTo>
                    <a:pt x="1203803" y="0"/>
                    <a:pt x="1294779" y="90976"/>
                    <a:pt x="1294779" y="203200"/>
                  </a:cubicBezTo>
                  <a:cubicBezTo>
                    <a:pt x="1294779" y="315424"/>
                    <a:pt x="1203803" y="406400"/>
                    <a:pt x="1091579" y="406400"/>
                  </a:cubicBezTo>
                  <a:lnTo>
                    <a:pt x="203200" y="406400"/>
                  </a:lnTo>
                  <a:cubicBezTo>
                    <a:pt x="90976" y="406400"/>
                    <a:pt x="0" y="315424"/>
                    <a:pt x="0" y="203200"/>
                  </a:cubicBezTo>
                  <a:cubicBezTo>
                    <a:pt x="0" y="90976"/>
                    <a:pt x="90976" y="0"/>
                    <a:pt x="203200" y="0"/>
                  </a:cubicBezTo>
                  <a:close/>
                </a:path>
              </a:pathLst>
            </a:custGeom>
            <a:solidFill>
              <a:srgbClr val="FFFFFF"/>
            </a:solidFill>
            <a:ln w="38100" cap="sq">
              <a:solidFill>
                <a:srgbClr val="000000"/>
              </a:solidFill>
              <a:prstDash val="solid"/>
              <a:miter/>
            </a:ln>
          </p:spPr>
          <p:txBody>
            <a:bodyPr/>
            <a:lstStyle/>
            <a:p>
              <a:endParaRPr lang="en-VU"/>
            </a:p>
          </p:txBody>
        </p:sp>
        <p:grpSp>
          <p:nvGrpSpPr>
            <p:cNvPr id="24" name="Group 23"/>
            <p:cNvGrpSpPr/>
            <p:nvPr/>
          </p:nvGrpSpPr>
          <p:grpSpPr>
            <a:xfrm>
              <a:off x="15936007" y="6917725"/>
              <a:ext cx="1773794" cy="3323988"/>
              <a:chOff x="8960373" y="2693919"/>
              <a:chExt cx="3941476" cy="3323988"/>
            </a:xfrm>
          </p:grpSpPr>
          <p:sp>
            <p:nvSpPr>
              <p:cNvPr id="27" name="TextBox 9"/>
              <p:cNvSpPr txBox="1"/>
              <p:nvPr/>
            </p:nvSpPr>
            <p:spPr>
              <a:xfrm>
                <a:off x="8960373" y="2693919"/>
                <a:ext cx="3879307" cy="3323987"/>
              </a:xfrm>
              <a:prstGeom prst="rect">
                <a:avLst/>
              </a:prstGeom>
            </p:spPr>
            <p:txBody>
              <a:bodyPr wrap="square" lIns="0" tIns="0" rIns="0" bIns="0" rtlCol="0" anchor="t">
                <a:spAutoFit/>
              </a:bodyPr>
              <a:lstStyle/>
              <a:p>
                <a:pPr algn="ct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Thảo</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p>
              <a:p>
                <a:pPr algn="ct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luận</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p>
              <a:p>
                <a:pPr algn="ct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nhóm</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p>
            </p:txBody>
          </p:sp>
          <p:sp>
            <p:nvSpPr>
              <p:cNvPr id="28" name="TextBox 9"/>
              <p:cNvSpPr txBox="1"/>
              <p:nvPr/>
            </p:nvSpPr>
            <p:spPr>
              <a:xfrm>
                <a:off x="9018433" y="2693920"/>
                <a:ext cx="3883416" cy="3323987"/>
              </a:xfrm>
              <a:prstGeom prst="rect">
                <a:avLst/>
              </a:prstGeom>
            </p:spPr>
            <p:txBody>
              <a:bodyPr wrap="square" lIns="0" tIns="0" rIns="0" bIns="0" rtlCol="0" anchor="t">
                <a:spAutoFit/>
              </a:bodyPr>
              <a:lstStyle/>
              <a:p>
                <a:pPr algn="ct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Thảo</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p>
              <a:p>
                <a:pPr algn="ct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luận</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p>
              <a:p>
                <a:pPr algn="ct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nhóm</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p>
            </p:txBody>
          </p:sp>
        </p:grpSp>
        <p:sp>
          <p:nvSpPr>
            <p:cNvPr id="25" name="Freeform 23"/>
            <p:cNvSpPr/>
            <p:nvPr/>
          </p:nvSpPr>
          <p:spPr>
            <a:xfrm>
              <a:off x="16378249" y="5710033"/>
              <a:ext cx="952702" cy="916105"/>
            </a:xfrm>
            <a:custGeom>
              <a:avLst/>
              <a:gdLst/>
              <a:ahLst/>
              <a:cxnLst/>
              <a:rect l="l" t="t" r="r" b="b"/>
              <a:pathLst>
                <a:path w="1892488" h="1892488">
                  <a:moveTo>
                    <a:pt x="0" y="0"/>
                  </a:moveTo>
                  <a:lnTo>
                    <a:pt x="1892489" y="0"/>
                  </a:lnTo>
                  <a:lnTo>
                    <a:pt x="1892489" y="1892488"/>
                  </a:lnTo>
                  <a:lnTo>
                    <a:pt x="0" y="189248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VU"/>
            </a:p>
          </p:txBody>
        </p:sp>
      </p:grpSp>
      <p:grpSp>
        <p:nvGrpSpPr>
          <p:cNvPr id="32" name="Group 31"/>
          <p:cNvGrpSpPr/>
          <p:nvPr/>
        </p:nvGrpSpPr>
        <p:grpSpPr>
          <a:xfrm>
            <a:off x="3834536" y="2738071"/>
            <a:ext cx="11938864" cy="1162665"/>
            <a:chOff x="3834536" y="2738071"/>
            <a:chExt cx="11938864" cy="1162665"/>
          </a:xfrm>
        </p:grpSpPr>
        <p:sp>
          <p:nvSpPr>
            <p:cNvPr id="9" name="Rounded Rectangle 8"/>
            <p:cNvSpPr/>
            <p:nvPr/>
          </p:nvSpPr>
          <p:spPr>
            <a:xfrm>
              <a:off x="3834536" y="2738071"/>
              <a:ext cx="11938864" cy="1162665"/>
            </a:xfrm>
            <a:custGeom>
              <a:avLst/>
              <a:gdLst>
                <a:gd name="connsiteX0" fmla="*/ 0 w 9601200"/>
                <a:gd name="connsiteY0" fmla="*/ 317506 h 1905000"/>
                <a:gd name="connsiteX1" fmla="*/ 317506 w 9601200"/>
                <a:gd name="connsiteY1" fmla="*/ 0 h 1905000"/>
                <a:gd name="connsiteX2" fmla="*/ 9283694 w 9601200"/>
                <a:gd name="connsiteY2" fmla="*/ 0 h 1905000"/>
                <a:gd name="connsiteX3" fmla="*/ 9601200 w 9601200"/>
                <a:gd name="connsiteY3" fmla="*/ 317506 h 1905000"/>
                <a:gd name="connsiteX4" fmla="*/ 9601200 w 9601200"/>
                <a:gd name="connsiteY4" fmla="*/ 1587494 h 1905000"/>
                <a:gd name="connsiteX5" fmla="*/ 9283694 w 9601200"/>
                <a:gd name="connsiteY5" fmla="*/ 1905000 h 1905000"/>
                <a:gd name="connsiteX6" fmla="*/ 317506 w 9601200"/>
                <a:gd name="connsiteY6" fmla="*/ 1905000 h 1905000"/>
                <a:gd name="connsiteX7" fmla="*/ 0 w 9601200"/>
                <a:gd name="connsiteY7" fmla="*/ 1587494 h 1905000"/>
                <a:gd name="connsiteX8" fmla="*/ 0 w 9601200"/>
                <a:gd name="connsiteY8" fmla="*/ 317506 h 1905000"/>
                <a:gd name="connsiteX0" fmla="*/ 41307 w 9642507"/>
                <a:gd name="connsiteY0" fmla="*/ 337826 h 1925320"/>
                <a:gd name="connsiteX1" fmla="*/ 94653 w 9642507"/>
                <a:gd name="connsiteY1" fmla="*/ 0 h 1925320"/>
                <a:gd name="connsiteX2" fmla="*/ 9325001 w 9642507"/>
                <a:gd name="connsiteY2" fmla="*/ 20320 h 1925320"/>
                <a:gd name="connsiteX3" fmla="*/ 9642507 w 9642507"/>
                <a:gd name="connsiteY3" fmla="*/ 337826 h 1925320"/>
                <a:gd name="connsiteX4" fmla="*/ 9642507 w 9642507"/>
                <a:gd name="connsiteY4" fmla="*/ 1607814 h 1925320"/>
                <a:gd name="connsiteX5" fmla="*/ 9325001 w 9642507"/>
                <a:gd name="connsiteY5" fmla="*/ 1925320 h 1925320"/>
                <a:gd name="connsiteX6" fmla="*/ 358813 w 9642507"/>
                <a:gd name="connsiteY6" fmla="*/ 1925320 h 1925320"/>
                <a:gd name="connsiteX7" fmla="*/ 41307 w 9642507"/>
                <a:gd name="connsiteY7" fmla="*/ 1607814 h 1925320"/>
                <a:gd name="connsiteX8" fmla="*/ 41307 w 9642507"/>
                <a:gd name="connsiteY8" fmla="*/ 337826 h 1925320"/>
                <a:gd name="connsiteX0" fmla="*/ 29323 w 9650843"/>
                <a:gd name="connsiteY0" fmla="*/ 337826 h 1925320"/>
                <a:gd name="connsiteX1" fmla="*/ 102989 w 9650843"/>
                <a:gd name="connsiteY1" fmla="*/ 0 h 1925320"/>
                <a:gd name="connsiteX2" fmla="*/ 9333337 w 9650843"/>
                <a:gd name="connsiteY2" fmla="*/ 20320 h 1925320"/>
                <a:gd name="connsiteX3" fmla="*/ 9650843 w 9650843"/>
                <a:gd name="connsiteY3" fmla="*/ 337826 h 1925320"/>
                <a:gd name="connsiteX4" fmla="*/ 9650843 w 9650843"/>
                <a:gd name="connsiteY4" fmla="*/ 1607814 h 1925320"/>
                <a:gd name="connsiteX5" fmla="*/ 9333337 w 9650843"/>
                <a:gd name="connsiteY5" fmla="*/ 1925320 h 1925320"/>
                <a:gd name="connsiteX6" fmla="*/ 367149 w 9650843"/>
                <a:gd name="connsiteY6" fmla="*/ 1925320 h 1925320"/>
                <a:gd name="connsiteX7" fmla="*/ 49643 w 9650843"/>
                <a:gd name="connsiteY7" fmla="*/ 1607814 h 1925320"/>
                <a:gd name="connsiteX8" fmla="*/ 29323 w 9650843"/>
                <a:gd name="connsiteY8" fmla="*/ 337826 h 1925320"/>
                <a:gd name="connsiteX0" fmla="*/ 46011 w 9667531"/>
                <a:gd name="connsiteY0" fmla="*/ 337826 h 1925320"/>
                <a:gd name="connsiteX1" fmla="*/ 119677 w 9667531"/>
                <a:gd name="connsiteY1" fmla="*/ 0 h 1925320"/>
                <a:gd name="connsiteX2" fmla="*/ 9350025 w 9667531"/>
                <a:gd name="connsiteY2" fmla="*/ 20320 h 1925320"/>
                <a:gd name="connsiteX3" fmla="*/ 9667531 w 9667531"/>
                <a:gd name="connsiteY3" fmla="*/ 337826 h 1925320"/>
                <a:gd name="connsiteX4" fmla="*/ 9667531 w 9667531"/>
                <a:gd name="connsiteY4" fmla="*/ 1607814 h 1925320"/>
                <a:gd name="connsiteX5" fmla="*/ 9350025 w 9667531"/>
                <a:gd name="connsiteY5" fmla="*/ 1925320 h 1925320"/>
                <a:gd name="connsiteX6" fmla="*/ 383837 w 9667531"/>
                <a:gd name="connsiteY6" fmla="*/ 1925320 h 1925320"/>
                <a:gd name="connsiteX7" fmla="*/ 66331 w 9667531"/>
                <a:gd name="connsiteY7" fmla="*/ 1607814 h 1925320"/>
                <a:gd name="connsiteX8" fmla="*/ 46011 w 9667531"/>
                <a:gd name="connsiteY8" fmla="*/ 337826 h 1925320"/>
                <a:gd name="connsiteX0" fmla="*/ 7962 w 9629482"/>
                <a:gd name="connsiteY0" fmla="*/ 337826 h 1925320"/>
                <a:gd name="connsiteX1" fmla="*/ 162908 w 9629482"/>
                <a:gd name="connsiteY1" fmla="*/ 0 h 1925320"/>
                <a:gd name="connsiteX2" fmla="*/ 9311976 w 9629482"/>
                <a:gd name="connsiteY2" fmla="*/ 20320 h 1925320"/>
                <a:gd name="connsiteX3" fmla="*/ 9629482 w 9629482"/>
                <a:gd name="connsiteY3" fmla="*/ 337826 h 1925320"/>
                <a:gd name="connsiteX4" fmla="*/ 9629482 w 9629482"/>
                <a:gd name="connsiteY4" fmla="*/ 1607814 h 1925320"/>
                <a:gd name="connsiteX5" fmla="*/ 9311976 w 9629482"/>
                <a:gd name="connsiteY5" fmla="*/ 1925320 h 1925320"/>
                <a:gd name="connsiteX6" fmla="*/ 345788 w 9629482"/>
                <a:gd name="connsiteY6" fmla="*/ 1925320 h 1925320"/>
                <a:gd name="connsiteX7" fmla="*/ 28282 w 9629482"/>
                <a:gd name="connsiteY7" fmla="*/ 1607814 h 1925320"/>
                <a:gd name="connsiteX8" fmla="*/ 7962 w 9629482"/>
                <a:gd name="connsiteY8" fmla="*/ 337826 h 1925320"/>
                <a:gd name="connsiteX0" fmla="*/ 86699 w 9708219"/>
                <a:gd name="connsiteY0" fmla="*/ 337826 h 1925320"/>
                <a:gd name="connsiteX1" fmla="*/ 99405 w 9708219"/>
                <a:gd name="connsiteY1" fmla="*/ 0 h 1925320"/>
                <a:gd name="connsiteX2" fmla="*/ 9390713 w 9708219"/>
                <a:gd name="connsiteY2" fmla="*/ 20320 h 1925320"/>
                <a:gd name="connsiteX3" fmla="*/ 9708219 w 9708219"/>
                <a:gd name="connsiteY3" fmla="*/ 337826 h 1925320"/>
                <a:gd name="connsiteX4" fmla="*/ 9708219 w 9708219"/>
                <a:gd name="connsiteY4" fmla="*/ 1607814 h 1925320"/>
                <a:gd name="connsiteX5" fmla="*/ 9390713 w 9708219"/>
                <a:gd name="connsiteY5" fmla="*/ 1925320 h 1925320"/>
                <a:gd name="connsiteX6" fmla="*/ 424525 w 9708219"/>
                <a:gd name="connsiteY6" fmla="*/ 1925320 h 1925320"/>
                <a:gd name="connsiteX7" fmla="*/ 107019 w 9708219"/>
                <a:gd name="connsiteY7" fmla="*/ 1607814 h 1925320"/>
                <a:gd name="connsiteX8" fmla="*/ 86699 w 9708219"/>
                <a:gd name="connsiteY8" fmla="*/ 337826 h 1925320"/>
                <a:gd name="connsiteX0" fmla="*/ 0 w 9621520"/>
                <a:gd name="connsiteY0" fmla="*/ 3175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317506 h 1905000"/>
                <a:gd name="connsiteX0" fmla="*/ 0 w 9621520"/>
                <a:gd name="connsiteY0" fmla="*/ 156809 h 1947503"/>
                <a:gd name="connsiteX1" fmla="*/ 9304014 w 9621520"/>
                <a:gd name="connsiteY1" fmla="*/ 42503 h 1947503"/>
                <a:gd name="connsiteX2" fmla="*/ 9621520 w 9621520"/>
                <a:gd name="connsiteY2" fmla="*/ 360009 h 1947503"/>
                <a:gd name="connsiteX3" fmla="*/ 9621520 w 9621520"/>
                <a:gd name="connsiteY3" fmla="*/ 1629997 h 1947503"/>
                <a:gd name="connsiteX4" fmla="*/ 9304014 w 9621520"/>
                <a:gd name="connsiteY4" fmla="*/ 1947503 h 1947503"/>
                <a:gd name="connsiteX5" fmla="*/ 337826 w 9621520"/>
                <a:gd name="connsiteY5" fmla="*/ 1947503 h 1947503"/>
                <a:gd name="connsiteX6" fmla="*/ 20320 w 9621520"/>
                <a:gd name="connsiteY6" fmla="*/ 1629997 h 1947503"/>
                <a:gd name="connsiteX7" fmla="*/ 0 w 9621520"/>
                <a:gd name="connsiteY7" fmla="*/ 156809 h 1947503"/>
                <a:gd name="connsiteX0" fmla="*/ 0 w 9621520"/>
                <a:gd name="connsiteY0" fmla="*/ 1143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114306 h 1905000"/>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2032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20320 w 9601200"/>
                <a:gd name="connsiteY7" fmla="*/ 0 h 1912614"/>
                <a:gd name="connsiteX0" fmla="*/ 4064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40640 w 960120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9304014 w 9621520"/>
                <a:gd name="connsiteY4" fmla="*/ 1912614 h 1912614"/>
                <a:gd name="connsiteX5" fmla="*/ 337826 w 9621520"/>
                <a:gd name="connsiteY5" fmla="*/ 1912614 h 1912614"/>
                <a:gd name="connsiteX6" fmla="*/ 20320 w 9621520"/>
                <a:gd name="connsiteY6" fmla="*/ 1595108 h 1912614"/>
                <a:gd name="connsiteX7" fmla="*/ 0 w 962152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337826 w 9621520"/>
                <a:gd name="connsiteY4" fmla="*/ 1912614 h 1912614"/>
                <a:gd name="connsiteX5" fmla="*/ 20320 w 9621520"/>
                <a:gd name="connsiteY5" fmla="*/ 1595108 h 1912614"/>
                <a:gd name="connsiteX6" fmla="*/ 0 w 9621520"/>
                <a:gd name="connsiteY6" fmla="*/ 0 h 1912614"/>
                <a:gd name="connsiteX0" fmla="*/ 0 w 9641840"/>
                <a:gd name="connsiteY0" fmla="*/ 0 h 1955117"/>
                <a:gd name="connsiteX1" fmla="*/ 9304014 w 9641840"/>
                <a:gd name="connsiteY1" fmla="*/ 7614 h 1955117"/>
                <a:gd name="connsiteX2" fmla="*/ 9621520 w 9641840"/>
                <a:gd name="connsiteY2" fmla="*/ 325120 h 1955117"/>
                <a:gd name="connsiteX3" fmla="*/ 9641840 w 9641840"/>
                <a:gd name="connsiteY3" fmla="*/ 1798308 h 1955117"/>
                <a:gd name="connsiteX4" fmla="*/ 337826 w 9641840"/>
                <a:gd name="connsiteY4" fmla="*/ 1912614 h 1955117"/>
                <a:gd name="connsiteX5" fmla="*/ 20320 w 9641840"/>
                <a:gd name="connsiteY5" fmla="*/ 1595108 h 1955117"/>
                <a:gd name="connsiteX6" fmla="*/ 0 w 9641840"/>
                <a:gd name="connsiteY6" fmla="*/ 0 h 1955117"/>
                <a:gd name="connsiteX0" fmla="*/ 0 w 9641840"/>
                <a:gd name="connsiteY0" fmla="*/ 0 h 1912614"/>
                <a:gd name="connsiteX1" fmla="*/ 9304014 w 9641840"/>
                <a:gd name="connsiteY1" fmla="*/ 7614 h 1912614"/>
                <a:gd name="connsiteX2" fmla="*/ 9621520 w 9641840"/>
                <a:gd name="connsiteY2" fmla="*/ 325120 h 1912614"/>
                <a:gd name="connsiteX3" fmla="*/ 9641840 w 9641840"/>
                <a:gd name="connsiteY3" fmla="*/ 1798308 h 1912614"/>
                <a:gd name="connsiteX4" fmla="*/ 337826 w 9641840"/>
                <a:gd name="connsiteY4" fmla="*/ 1912614 h 1912614"/>
                <a:gd name="connsiteX5" fmla="*/ 20320 w 9641840"/>
                <a:gd name="connsiteY5" fmla="*/ 1595108 h 1912614"/>
                <a:gd name="connsiteX6" fmla="*/ 0 w 9641840"/>
                <a:gd name="connsiteY6" fmla="*/ 0 h 1912614"/>
                <a:gd name="connsiteX0" fmla="*/ 0 w 9621520"/>
                <a:gd name="connsiteY0" fmla="*/ 0 h 1996374"/>
                <a:gd name="connsiteX1" fmla="*/ 9304014 w 9621520"/>
                <a:gd name="connsiteY1" fmla="*/ 7614 h 1996374"/>
                <a:gd name="connsiteX2" fmla="*/ 9621520 w 9621520"/>
                <a:gd name="connsiteY2" fmla="*/ 325120 h 1996374"/>
                <a:gd name="connsiteX3" fmla="*/ 9580880 w 9621520"/>
                <a:gd name="connsiteY3" fmla="*/ 1960868 h 1996374"/>
                <a:gd name="connsiteX4" fmla="*/ 337826 w 9621520"/>
                <a:gd name="connsiteY4" fmla="*/ 1912614 h 1996374"/>
                <a:gd name="connsiteX5" fmla="*/ 20320 w 9621520"/>
                <a:gd name="connsiteY5" fmla="*/ 1595108 h 1996374"/>
                <a:gd name="connsiteX6" fmla="*/ 0 w 9621520"/>
                <a:gd name="connsiteY6" fmla="*/ 0 h 1996374"/>
                <a:gd name="connsiteX0" fmla="*/ 0 w 9621520"/>
                <a:gd name="connsiteY0" fmla="*/ 0 h 1960868"/>
                <a:gd name="connsiteX1" fmla="*/ 9304014 w 9621520"/>
                <a:gd name="connsiteY1" fmla="*/ 7614 h 1960868"/>
                <a:gd name="connsiteX2" fmla="*/ 9621520 w 9621520"/>
                <a:gd name="connsiteY2" fmla="*/ 325120 h 1960868"/>
                <a:gd name="connsiteX3" fmla="*/ 9580880 w 9621520"/>
                <a:gd name="connsiteY3" fmla="*/ 1960868 h 1960868"/>
                <a:gd name="connsiteX4" fmla="*/ 337826 w 9621520"/>
                <a:gd name="connsiteY4" fmla="*/ 1912614 h 1960868"/>
                <a:gd name="connsiteX5" fmla="*/ 20320 w 9621520"/>
                <a:gd name="connsiteY5" fmla="*/ 1595108 h 1960868"/>
                <a:gd name="connsiteX6" fmla="*/ 0 w 9621520"/>
                <a:gd name="connsiteY6" fmla="*/ 0 h 1960868"/>
                <a:gd name="connsiteX0" fmla="*/ 0 w 9647418"/>
                <a:gd name="connsiteY0" fmla="*/ 0 h 1960868"/>
                <a:gd name="connsiteX1" fmla="*/ 9304014 w 9647418"/>
                <a:gd name="connsiteY1" fmla="*/ 7614 h 1960868"/>
                <a:gd name="connsiteX2" fmla="*/ 9621520 w 9647418"/>
                <a:gd name="connsiteY2" fmla="*/ 325120 h 1960868"/>
                <a:gd name="connsiteX3" fmla="*/ 9646920 w 9647418"/>
                <a:gd name="connsiteY3" fmla="*/ 1427474 h 1960868"/>
                <a:gd name="connsiteX4" fmla="*/ 9580880 w 9647418"/>
                <a:gd name="connsiteY4" fmla="*/ 1960868 h 1960868"/>
                <a:gd name="connsiteX5" fmla="*/ 337826 w 9647418"/>
                <a:gd name="connsiteY5" fmla="*/ 1912614 h 1960868"/>
                <a:gd name="connsiteX6" fmla="*/ 20320 w 9647418"/>
                <a:gd name="connsiteY6" fmla="*/ 1595108 h 1960868"/>
                <a:gd name="connsiteX7" fmla="*/ 0 w 9647418"/>
                <a:gd name="connsiteY7" fmla="*/ 0 h 1960868"/>
                <a:gd name="connsiteX0" fmla="*/ 0 w 9647418"/>
                <a:gd name="connsiteY0" fmla="*/ 0 h 1912614"/>
                <a:gd name="connsiteX1" fmla="*/ 9304014 w 9647418"/>
                <a:gd name="connsiteY1" fmla="*/ 7614 h 1912614"/>
                <a:gd name="connsiteX2" fmla="*/ 9621520 w 9647418"/>
                <a:gd name="connsiteY2" fmla="*/ 325120 h 1912614"/>
                <a:gd name="connsiteX3" fmla="*/ 9646920 w 9647418"/>
                <a:gd name="connsiteY3" fmla="*/ 1427474 h 1912614"/>
                <a:gd name="connsiteX4" fmla="*/ 9580880 w 9647418"/>
                <a:gd name="connsiteY4" fmla="*/ 1879588 h 1912614"/>
                <a:gd name="connsiteX5" fmla="*/ 337826 w 9647418"/>
                <a:gd name="connsiteY5" fmla="*/ 1912614 h 1912614"/>
                <a:gd name="connsiteX6" fmla="*/ 20320 w 9647418"/>
                <a:gd name="connsiteY6" fmla="*/ 1595108 h 1912614"/>
                <a:gd name="connsiteX7" fmla="*/ 0 w 9647418"/>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10289904"/>
                <a:gd name="connsiteY0" fmla="*/ 0 h 1912614"/>
                <a:gd name="connsiteX1" fmla="*/ 9304014 w 10289904"/>
                <a:gd name="connsiteY1" fmla="*/ 7614 h 1912614"/>
                <a:gd name="connsiteX2" fmla="*/ 9621520 w 10289904"/>
                <a:gd name="connsiteY2" fmla="*/ 325120 h 1912614"/>
                <a:gd name="connsiteX3" fmla="*/ 9580880 w 10289904"/>
                <a:gd name="connsiteY3" fmla="*/ 1879588 h 1912614"/>
                <a:gd name="connsiteX4" fmla="*/ 337826 w 10289904"/>
                <a:gd name="connsiteY4" fmla="*/ 1912614 h 1912614"/>
                <a:gd name="connsiteX5" fmla="*/ 20320 w 10289904"/>
                <a:gd name="connsiteY5" fmla="*/ 1595108 h 1912614"/>
                <a:gd name="connsiteX6" fmla="*/ 0 w 10289904"/>
                <a:gd name="connsiteY6" fmla="*/ 0 h 1912614"/>
                <a:gd name="connsiteX0" fmla="*/ 0 w 9635355"/>
                <a:gd name="connsiteY0" fmla="*/ 0 h 1912614"/>
                <a:gd name="connsiteX1" fmla="*/ 9304014 w 9635355"/>
                <a:gd name="connsiteY1" fmla="*/ 7614 h 1912614"/>
                <a:gd name="connsiteX2" fmla="*/ 9621520 w 9635355"/>
                <a:gd name="connsiteY2" fmla="*/ 325120 h 1912614"/>
                <a:gd name="connsiteX3" fmla="*/ 9580880 w 9635355"/>
                <a:gd name="connsiteY3" fmla="*/ 1879588 h 1912614"/>
                <a:gd name="connsiteX4" fmla="*/ 337826 w 9635355"/>
                <a:gd name="connsiteY4" fmla="*/ 1912614 h 1912614"/>
                <a:gd name="connsiteX5" fmla="*/ 20320 w 9635355"/>
                <a:gd name="connsiteY5" fmla="*/ 1595108 h 1912614"/>
                <a:gd name="connsiteX6" fmla="*/ 0 w 9635355"/>
                <a:gd name="connsiteY6" fmla="*/ 0 h 191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5355" h="1912614">
                  <a:moveTo>
                    <a:pt x="0" y="0"/>
                  </a:moveTo>
                  <a:lnTo>
                    <a:pt x="9304014" y="7614"/>
                  </a:lnTo>
                  <a:cubicBezTo>
                    <a:pt x="9479368" y="7614"/>
                    <a:pt x="9621520" y="149766"/>
                    <a:pt x="9621520" y="325120"/>
                  </a:cubicBezTo>
                  <a:cubicBezTo>
                    <a:pt x="9667664" y="637116"/>
                    <a:pt x="9583842" y="1127326"/>
                    <a:pt x="9580880" y="1879588"/>
                  </a:cubicBezTo>
                  <a:cubicBezTo>
                    <a:pt x="8033598" y="1839370"/>
                    <a:pt x="1938026" y="1912614"/>
                    <a:pt x="337826" y="1912614"/>
                  </a:cubicBezTo>
                  <a:cubicBezTo>
                    <a:pt x="162472" y="1912614"/>
                    <a:pt x="20320" y="1770462"/>
                    <a:pt x="20320" y="1595108"/>
                  </a:cubicBezTo>
                  <a:lnTo>
                    <a:pt x="0" y="0"/>
                  </a:lnTo>
                  <a:close/>
                </a:path>
              </a:pathLst>
            </a:custGeom>
            <a:solidFill>
              <a:schemeClr val="bg1"/>
            </a:solidFill>
            <a:ln w="60325">
              <a:solidFill>
                <a:srgbClr val="F49A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3978933" y="2932918"/>
              <a:ext cx="11471311" cy="677108"/>
            </a:xfrm>
            <a:prstGeom prst="rect">
              <a:avLst/>
            </a:prstGeom>
          </p:spPr>
          <p:txBody>
            <a:bodyPr wrap="square">
              <a:spAutoFit/>
            </a:bodyPr>
            <a:lstStyle/>
            <a:p>
              <a:pPr lvl="0" algn="just"/>
              <a:r>
                <a:rPr lang="en-GB" sz="3800" dirty="0" err="1">
                  <a:solidFill>
                    <a:prstClr val="black"/>
                  </a:solidFill>
                  <a:latin typeface="Cambria" panose="02040503050406030204" pitchFamily="18" charset="0"/>
                  <a:ea typeface="Cambria" panose="02040503050406030204" pitchFamily="18" charset="0"/>
                </a:rPr>
                <a:t>Nhấn</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mạnh</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ấn</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tượng</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của</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câu</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chuyện</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đối</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với</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bản</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thân</a:t>
              </a:r>
              <a:r>
                <a:rPr lang="en-GB" sz="3800" dirty="0">
                  <a:solidFill>
                    <a:prstClr val="black"/>
                  </a:solidFill>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197234731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43D89"/>
        </a:solidFill>
        <a:effectLst/>
      </p:bgPr>
    </p:bg>
    <p:spTree>
      <p:nvGrpSpPr>
        <p:cNvPr id="1" name=""/>
        <p:cNvGrpSpPr/>
        <p:nvPr/>
      </p:nvGrpSpPr>
      <p:grpSpPr>
        <a:xfrm>
          <a:off x="0" y="0"/>
          <a:ext cx="0" cy="0"/>
          <a:chOff x="0" y="0"/>
          <a:chExt cx="0" cy="0"/>
        </a:xfrm>
      </p:grpSpPr>
      <p:sp>
        <p:nvSpPr>
          <p:cNvPr id="21" name="Freeform 3"/>
          <p:cNvSpPr/>
          <p:nvPr/>
        </p:nvSpPr>
        <p:spPr>
          <a:xfrm>
            <a:off x="15446829" y="924985"/>
            <a:ext cx="1895805" cy="1816442"/>
          </a:xfrm>
          <a:custGeom>
            <a:avLst/>
            <a:gdLst/>
            <a:ahLst/>
            <a:cxnLst/>
            <a:rect l="l" t="t" r="r" b="b"/>
            <a:pathLst>
              <a:path w="3987615" h="4114800">
                <a:moveTo>
                  <a:pt x="0" y="0"/>
                </a:moveTo>
                <a:lnTo>
                  <a:pt x="3987615" y="0"/>
                </a:lnTo>
                <a:lnTo>
                  <a:pt x="3987615"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VU"/>
          </a:p>
        </p:txBody>
      </p:sp>
      <p:sp>
        <p:nvSpPr>
          <p:cNvPr id="25" name="Freeform 14"/>
          <p:cNvSpPr/>
          <p:nvPr/>
        </p:nvSpPr>
        <p:spPr>
          <a:xfrm rot="342832">
            <a:off x="1152208" y="221192"/>
            <a:ext cx="1375613" cy="1440245"/>
          </a:xfrm>
          <a:custGeom>
            <a:avLst/>
            <a:gdLst/>
            <a:ahLst/>
            <a:cxnLst/>
            <a:rect l="l" t="t" r="r" b="b"/>
            <a:pathLst>
              <a:path w="2301538" h="2383891">
                <a:moveTo>
                  <a:pt x="0" y="0"/>
                </a:moveTo>
                <a:lnTo>
                  <a:pt x="2301538" y="0"/>
                </a:lnTo>
                <a:lnTo>
                  <a:pt x="2301538" y="2383891"/>
                </a:lnTo>
                <a:lnTo>
                  <a:pt x="0" y="238389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VU"/>
          </a:p>
        </p:txBody>
      </p:sp>
      <p:pic>
        <p:nvPicPr>
          <p:cNvPr id="4" name="Hình ảnh 3">
            <a:extLst>
              <a:ext uri="{FF2B5EF4-FFF2-40B4-BE49-F238E27FC236}">
                <a16:creationId xmlns:a16="http://schemas.microsoft.com/office/drawing/2014/main" id="{75EAE3AA-D349-28AB-F492-1F751048DF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9693" y="2407013"/>
            <a:ext cx="12497582" cy="6638400"/>
          </a:xfrm>
          <a:prstGeom prst="rect">
            <a:avLst/>
          </a:prstGeom>
        </p:spPr>
      </p:pic>
      <p:sp>
        <p:nvSpPr>
          <p:cNvPr id="5" name="Freeform 7">
            <a:extLst>
              <a:ext uri="{FF2B5EF4-FFF2-40B4-BE49-F238E27FC236}">
                <a16:creationId xmlns:a16="http://schemas.microsoft.com/office/drawing/2014/main" id="{B4DDA8EA-36CF-201A-52A0-4031154C370B}"/>
              </a:ext>
            </a:extLst>
          </p:cNvPr>
          <p:cNvSpPr/>
          <p:nvPr/>
        </p:nvSpPr>
        <p:spPr>
          <a:xfrm>
            <a:off x="38900" y="6332669"/>
            <a:ext cx="2743200" cy="3889112"/>
          </a:xfrm>
          <a:custGeom>
            <a:avLst/>
            <a:gdLst/>
            <a:ahLst/>
            <a:cxnLst/>
            <a:rect l="l" t="t" r="r" b="b"/>
            <a:pathLst>
              <a:path w="2227136" h="4114800">
                <a:moveTo>
                  <a:pt x="0" y="0"/>
                </a:moveTo>
                <a:lnTo>
                  <a:pt x="2227136" y="0"/>
                </a:lnTo>
                <a:lnTo>
                  <a:pt x="2227136"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VU"/>
          </a:p>
        </p:txBody>
      </p:sp>
      <p:sp>
        <p:nvSpPr>
          <p:cNvPr id="7" name="Rectangle 6">
            <a:extLst>
              <a:ext uri="{FF2B5EF4-FFF2-40B4-BE49-F238E27FC236}">
                <a16:creationId xmlns:a16="http://schemas.microsoft.com/office/drawing/2014/main" id="{54270A8D-DA78-6E20-8EEF-C9A3704E8D46}"/>
              </a:ext>
            </a:extLst>
          </p:cNvPr>
          <p:cNvSpPr/>
          <p:nvPr/>
        </p:nvSpPr>
        <p:spPr>
          <a:xfrm>
            <a:off x="4905572" y="1372395"/>
            <a:ext cx="7225824" cy="707886"/>
          </a:xfrm>
          <a:prstGeom prst="rect">
            <a:avLst/>
          </a:prstGeom>
        </p:spPr>
        <p:txBody>
          <a:bodyPr wrap="none">
            <a:spAutoFit/>
          </a:bodyPr>
          <a:lstStyle/>
          <a:p>
            <a:r>
              <a:rPr lang="vi-VN" sz="4000" b="1" dirty="0">
                <a:solidFill>
                  <a:schemeClr val="bg1"/>
                </a:solidFill>
                <a:latin typeface="Cambria" panose="02040503050406030204" pitchFamily="18" charset="0"/>
                <a:ea typeface="Cambria" panose="02040503050406030204" pitchFamily="18" charset="0"/>
              </a:rPr>
              <a:t>HOÀN THÀNH PHIẾU HỌC TẬP</a:t>
            </a:r>
            <a:endParaRPr lang="en-GB" sz="4000" b="1" dirty="0">
              <a:solidFill>
                <a:schemeClr val="bg1"/>
              </a:solidFill>
            </a:endParaRPr>
          </a:p>
        </p:txBody>
      </p:sp>
      <p:grpSp>
        <p:nvGrpSpPr>
          <p:cNvPr id="8" name="Group 7">
            <a:extLst>
              <a:ext uri="{FF2B5EF4-FFF2-40B4-BE49-F238E27FC236}">
                <a16:creationId xmlns:a16="http://schemas.microsoft.com/office/drawing/2014/main" id="{FF15ED1C-0A1A-2B4C-E25C-2BB0E8936B97}"/>
              </a:ext>
            </a:extLst>
          </p:cNvPr>
          <p:cNvGrpSpPr/>
          <p:nvPr/>
        </p:nvGrpSpPr>
        <p:grpSpPr>
          <a:xfrm>
            <a:off x="15263575" y="4762500"/>
            <a:ext cx="2079059" cy="5097222"/>
            <a:chOff x="15814731" y="5710033"/>
            <a:chExt cx="2079059" cy="5097222"/>
          </a:xfrm>
        </p:grpSpPr>
        <p:sp>
          <p:nvSpPr>
            <p:cNvPr id="9" name="Freeform 21">
              <a:extLst>
                <a:ext uri="{FF2B5EF4-FFF2-40B4-BE49-F238E27FC236}">
                  <a16:creationId xmlns:a16="http://schemas.microsoft.com/office/drawing/2014/main" id="{64A448CB-859E-C041-1F3C-47B94ED28122}"/>
                </a:ext>
              </a:extLst>
            </p:cNvPr>
            <p:cNvSpPr/>
            <p:nvPr/>
          </p:nvSpPr>
          <p:spPr>
            <a:xfrm>
              <a:off x="15814731" y="6288514"/>
              <a:ext cx="2079059" cy="4518741"/>
            </a:xfrm>
            <a:custGeom>
              <a:avLst/>
              <a:gdLst/>
              <a:ahLst/>
              <a:cxnLst/>
              <a:rect l="l" t="t" r="r" b="b"/>
              <a:pathLst>
                <a:path w="1294779" h="406400">
                  <a:moveTo>
                    <a:pt x="1091579" y="0"/>
                  </a:moveTo>
                  <a:cubicBezTo>
                    <a:pt x="1203803" y="0"/>
                    <a:pt x="1294779" y="90976"/>
                    <a:pt x="1294779" y="203200"/>
                  </a:cubicBezTo>
                  <a:cubicBezTo>
                    <a:pt x="1294779" y="315424"/>
                    <a:pt x="1203803" y="406400"/>
                    <a:pt x="1091579" y="406400"/>
                  </a:cubicBezTo>
                  <a:lnTo>
                    <a:pt x="203200" y="406400"/>
                  </a:lnTo>
                  <a:cubicBezTo>
                    <a:pt x="90976" y="406400"/>
                    <a:pt x="0" y="315424"/>
                    <a:pt x="0" y="203200"/>
                  </a:cubicBezTo>
                  <a:cubicBezTo>
                    <a:pt x="0" y="90976"/>
                    <a:pt x="90976" y="0"/>
                    <a:pt x="203200" y="0"/>
                  </a:cubicBezTo>
                  <a:close/>
                </a:path>
              </a:pathLst>
            </a:custGeom>
            <a:solidFill>
              <a:srgbClr val="FFFFFF"/>
            </a:solidFill>
            <a:ln w="38100" cap="sq">
              <a:solidFill>
                <a:srgbClr val="000000"/>
              </a:solidFill>
              <a:prstDash val="solid"/>
              <a:miter/>
            </a:ln>
          </p:spPr>
          <p:txBody>
            <a:bodyPr/>
            <a:lstStyle/>
            <a:p>
              <a:endParaRPr lang="en-VU"/>
            </a:p>
          </p:txBody>
        </p:sp>
        <p:grpSp>
          <p:nvGrpSpPr>
            <p:cNvPr id="10" name="Group 9">
              <a:extLst>
                <a:ext uri="{FF2B5EF4-FFF2-40B4-BE49-F238E27FC236}">
                  <a16:creationId xmlns:a16="http://schemas.microsoft.com/office/drawing/2014/main" id="{A0830589-7AD8-4B4F-7305-FBD28031C0AB}"/>
                </a:ext>
              </a:extLst>
            </p:cNvPr>
            <p:cNvGrpSpPr/>
            <p:nvPr/>
          </p:nvGrpSpPr>
          <p:grpSpPr>
            <a:xfrm>
              <a:off x="15936007" y="6917725"/>
              <a:ext cx="1773794" cy="3323988"/>
              <a:chOff x="8960373" y="2693919"/>
              <a:chExt cx="3941476" cy="3323988"/>
            </a:xfrm>
          </p:grpSpPr>
          <p:sp>
            <p:nvSpPr>
              <p:cNvPr id="12" name="TextBox 9">
                <a:extLst>
                  <a:ext uri="{FF2B5EF4-FFF2-40B4-BE49-F238E27FC236}">
                    <a16:creationId xmlns:a16="http://schemas.microsoft.com/office/drawing/2014/main" id="{FA74B502-0E66-04FB-CFD7-3E5A361E16C9}"/>
                  </a:ext>
                </a:extLst>
              </p:cNvPr>
              <p:cNvSpPr txBox="1"/>
              <p:nvPr/>
            </p:nvSpPr>
            <p:spPr>
              <a:xfrm>
                <a:off x="8960373" y="2693919"/>
                <a:ext cx="3879307" cy="3323987"/>
              </a:xfrm>
              <a:prstGeom prst="rect">
                <a:avLst/>
              </a:prstGeom>
            </p:spPr>
            <p:txBody>
              <a:bodyPr wrap="square" lIns="0" tIns="0" rIns="0" bIns="0" rtlCol="0" anchor="t">
                <a:spAutoFit/>
              </a:bodyPr>
              <a:lstStyle/>
              <a:p>
                <a:pPr algn="ct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Thảo</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p>
              <a:p>
                <a:pPr algn="ct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luận</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p>
              <a:p>
                <a:pPr algn="ct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nhóm</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p>
            </p:txBody>
          </p:sp>
          <p:sp>
            <p:nvSpPr>
              <p:cNvPr id="14" name="TextBox 9">
                <a:extLst>
                  <a:ext uri="{FF2B5EF4-FFF2-40B4-BE49-F238E27FC236}">
                    <a16:creationId xmlns:a16="http://schemas.microsoft.com/office/drawing/2014/main" id="{ED1B7920-D440-9367-B2CC-4CDC6EAF45BE}"/>
                  </a:ext>
                </a:extLst>
              </p:cNvPr>
              <p:cNvSpPr txBox="1"/>
              <p:nvPr/>
            </p:nvSpPr>
            <p:spPr>
              <a:xfrm>
                <a:off x="9018433" y="2693920"/>
                <a:ext cx="3883416" cy="3323987"/>
              </a:xfrm>
              <a:prstGeom prst="rect">
                <a:avLst/>
              </a:prstGeom>
            </p:spPr>
            <p:txBody>
              <a:bodyPr wrap="square" lIns="0" tIns="0" rIns="0" bIns="0" rtlCol="0" anchor="t">
                <a:spAutoFit/>
              </a:bodyPr>
              <a:lstStyle/>
              <a:p>
                <a:pPr algn="ct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Thảo</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p>
              <a:p>
                <a:pPr algn="ct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luận</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p>
              <a:p>
                <a:pPr algn="ct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nhóm</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p>
            </p:txBody>
          </p:sp>
        </p:grpSp>
        <p:sp>
          <p:nvSpPr>
            <p:cNvPr id="11" name="Freeform 23">
              <a:extLst>
                <a:ext uri="{FF2B5EF4-FFF2-40B4-BE49-F238E27FC236}">
                  <a16:creationId xmlns:a16="http://schemas.microsoft.com/office/drawing/2014/main" id="{4E6469B7-B6DA-7E2D-3FBA-B3A7224227AC}"/>
                </a:ext>
              </a:extLst>
            </p:cNvPr>
            <p:cNvSpPr/>
            <p:nvPr/>
          </p:nvSpPr>
          <p:spPr>
            <a:xfrm>
              <a:off x="16378249" y="5710033"/>
              <a:ext cx="952702" cy="916105"/>
            </a:xfrm>
            <a:custGeom>
              <a:avLst/>
              <a:gdLst/>
              <a:ahLst/>
              <a:cxnLst/>
              <a:rect l="l" t="t" r="r" b="b"/>
              <a:pathLst>
                <a:path w="1892488" h="1892488">
                  <a:moveTo>
                    <a:pt x="0" y="0"/>
                  </a:moveTo>
                  <a:lnTo>
                    <a:pt x="1892489" y="0"/>
                  </a:lnTo>
                  <a:lnTo>
                    <a:pt x="1892489" y="1892488"/>
                  </a:lnTo>
                  <a:lnTo>
                    <a:pt x="0" y="189248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VU"/>
            </a:p>
          </p:txBody>
        </p:sp>
      </p:grpSp>
    </p:spTree>
    <p:extLst>
      <p:ext uri="{BB962C8B-B14F-4D97-AF65-F5344CB8AC3E}">
        <p14:creationId xmlns:p14="http://schemas.microsoft.com/office/powerpoint/2010/main" val="391796308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5700C"/>
        </a:solidFill>
        <a:effectLst/>
      </p:bgPr>
    </p:bg>
    <p:spTree>
      <p:nvGrpSpPr>
        <p:cNvPr id="1" name=""/>
        <p:cNvGrpSpPr/>
        <p:nvPr/>
      </p:nvGrpSpPr>
      <p:grpSpPr>
        <a:xfrm>
          <a:off x="0" y="0"/>
          <a:ext cx="0" cy="0"/>
          <a:chOff x="0" y="0"/>
          <a:chExt cx="0" cy="0"/>
        </a:xfrm>
      </p:grpSpPr>
      <p:sp>
        <p:nvSpPr>
          <p:cNvPr id="20" name="Freeform 5"/>
          <p:cNvSpPr/>
          <p:nvPr/>
        </p:nvSpPr>
        <p:spPr>
          <a:xfrm>
            <a:off x="-762000" y="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U"/>
          </a:p>
        </p:txBody>
      </p:sp>
      <p:sp>
        <p:nvSpPr>
          <p:cNvPr id="21" name="Freeform 5"/>
          <p:cNvSpPr/>
          <p:nvPr/>
        </p:nvSpPr>
        <p:spPr>
          <a:xfrm>
            <a:off x="13719660" y="571866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U"/>
          </a:p>
        </p:txBody>
      </p:sp>
      <p:sp>
        <p:nvSpPr>
          <p:cNvPr id="22" name="Freeform 13"/>
          <p:cNvSpPr/>
          <p:nvPr/>
        </p:nvSpPr>
        <p:spPr>
          <a:xfrm rot="5400000">
            <a:off x="4305297" y="-3581401"/>
            <a:ext cx="9677400" cy="17678401"/>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29" name="TextBox 22"/>
          <p:cNvSpPr txBox="1"/>
          <p:nvPr/>
        </p:nvSpPr>
        <p:spPr>
          <a:xfrm>
            <a:off x="14282693" y="6184192"/>
            <a:ext cx="3471907" cy="1981198"/>
          </a:xfrm>
          <a:prstGeom prst="rect">
            <a:avLst/>
          </a:prstGeom>
        </p:spPr>
        <p:txBody>
          <a:bodyPr lIns="50800" tIns="50800" rIns="50800" bIns="50800" rtlCol="0" anchor="ctr"/>
          <a:lstStyle/>
          <a:p>
            <a:pPr algn="ctr">
              <a:lnSpc>
                <a:spcPts val="2060"/>
              </a:lnSpc>
            </a:pPr>
            <a:endParaRPr/>
          </a:p>
        </p:txBody>
      </p:sp>
      <p:sp>
        <p:nvSpPr>
          <p:cNvPr id="5" name="Rectangle 4"/>
          <p:cNvSpPr/>
          <p:nvPr/>
        </p:nvSpPr>
        <p:spPr>
          <a:xfrm>
            <a:off x="2326746" y="571252"/>
            <a:ext cx="15427853" cy="1077218"/>
          </a:xfrm>
          <a:prstGeom prst="rect">
            <a:avLst/>
          </a:prstGeom>
        </p:spPr>
        <p:txBody>
          <a:bodyPr wrap="square">
            <a:spAutoFit/>
          </a:bodyPr>
          <a:lstStyle/>
          <a:p>
            <a:pPr lvl="0" algn="just"/>
            <a:r>
              <a:rPr lang="en-GB" sz="3200" dirty="0">
                <a:solidFill>
                  <a:prstClr val="black"/>
                </a:solidFill>
                <a:latin typeface="Cambria" panose="02040503050406030204" pitchFamily="18" charset="0"/>
                <a:ea typeface="Cambria" panose="02040503050406030204" pitchFamily="18" charset="0"/>
              </a:rPr>
              <a:t>a) </a:t>
            </a:r>
            <a:r>
              <a:rPr lang="en-GB" sz="3200" dirty="0" err="1">
                <a:solidFill>
                  <a:prstClr val="black"/>
                </a:solidFill>
                <a:latin typeface="Cambria" panose="02040503050406030204" pitchFamily="18" charset="0"/>
                <a:ea typeface="Cambria" panose="02040503050406030204" pitchFamily="18" charset="0"/>
              </a:rPr>
              <a:t>Tác</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giả</a:t>
            </a:r>
            <a:r>
              <a:rPr lang="en-GB" sz="3200" dirty="0">
                <a:solidFill>
                  <a:prstClr val="black"/>
                </a:solidFill>
                <a:latin typeface="Cambria" panose="02040503050406030204" pitchFamily="18" charset="0"/>
                <a:ea typeface="Cambria" panose="02040503050406030204" pitchFamily="18" charset="0"/>
              </a:rPr>
              <a:t> Phan </a:t>
            </a:r>
            <a:r>
              <a:rPr lang="en-GB" sz="3200" dirty="0" err="1">
                <a:solidFill>
                  <a:prstClr val="black"/>
                </a:solidFill>
                <a:latin typeface="Cambria" panose="02040503050406030204" pitchFamily="18" charset="0"/>
                <a:ea typeface="Cambria" panose="02040503050406030204" pitchFamily="18" charset="0"/>
              </a:rPr>
              <a:t>Nguyên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muốn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thể</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hiện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những</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tình</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cảm</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cảm</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xúc</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của</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mình</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về</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chuyện</a:t>
            </a:r>
            <a:r>
              <a:rPr lang="en-GB" sz="3200" dirty="0">
                <a:solidFill>
                  <a:prstClr val="black"/>
                </a:solidFill>
                <a:latin typeface="Cambria" panose="02040503050406030204" pitchFamily="18" charset="0"/>
                <a:ea typeface="Cambria" panose="02040503050406030204" pitchFamily="18" charset="0"/>
              </a:rPr>
              <a:t> </a:t>
            </a:r>
            <a:r>
              <a:rPr lang="en-GB" sz="3200" b="1" i="1" dirty="0" err="1">
                <a:solidFill>
                  <a:prstClr val="black"/>
                </a:solidFill>
                <a:latin typeface="Cambria" panose="02040503050406030204" pitchFamily="18" charset="0"/>
                <a:ea typeface="Cambria" panose="02040503050406030204" pitchFamily="18" charset="0"/>
              </a:rPr>
              <a:t>Không</a:t>
            </a:r>
            <a:r>
              <a:rPr lang="en-GB" sz="3200" b="1" i="1" dirty="0">
                <a:solidFill>
                  <a:prstClr val="black"/>
                </a:solidFill>
                <a:latin typeface="Cambria" panose="02040503050406030204" pitchFamily="18" charset="0"/>
                <a:ea typeface="Cambria" panose="02040503050406030204" pitchFamily="18" charset="0"/>
              </a:rPr>
              <a:t> </a:t>
            </a:r>
            <a:r>
              <a:rPr lang="en-GB" sz="3200" b="1" i="1" dirty="0" err="1">
                <a:solidFill>
                  <a:prstClr val="black"/>
                </a:solidFill>
                <a:latin typeface="Cambria" panose="02040503050406030204" pitchFamily="18" charset="0"/>
                <a:ea typeface="Cambria" panose="02040503050406030204" pitchFamily="18" charset="0"/>
              </a:rPr>
              <a:t>nên</a:t>
            </a:r>
            <a:r>
              <a:rPr lang="en-GB" sz="3200" b="1" i="1" dirty="0">
                <a:solidFill>
                  <a:prstClr val="black"/>
                </a:solidFill>
                <a:latin typeface="Cambria" panose="02040503050406030204" pitchFamily="18" charset="0"/>
                <a:ea typeface="Cambria" panose="02040503050406030204" pitchFamily="18" charset="0"/>
              </a:rPr>
              <a:t> </a:t>
            </a:r>
            <a:r>
              <a:rPr lang="en-GB" sz="3200" b="1" i="1" dirty="0" err="1">
                <a:solidFill>
                  <a:prstClr val="black"/>
                </a:solidFill>
                <a:latin typeface="Cambria" panose="02040503050406030204" pitchFamily="18" charset="0"/>
                <a:ea typeface="Cambria" panose="02040503050406030204" pitchFamily="18" charset="0"/>
              </a:rPr>
              <a:t>phá</a:t>
            </a:r>
            <a:r>
              <a:rPr lang="en-GB" sz="3200" b="1" i="1" dirty="0">
                <a:solidFill>
                  <a:prstClr val="black"/>
                </a:solidFill>
                <a:latin typeface="Cambria" panose="02040503050406030204" pitchFamily="18" charset="0"/>
                <a:ea typeface="Cambria" panose="02040503050406030204" pitchFamily="18" charset="0"/>
              </a:rPr>
              <a:t> </a:t>
            </a:r>
            <a:r>
              <a:rPr lang="en-GB" sz="3200" b="1" i="1" dirty="0" err="1">
                <a:solidFill>
                  <a:prstClr val="black"/>
                </a:solidFill>
                <a:latin typeface="Cambria" panose="02040503050406030204" pitchFamily="18" charset="0"/>
                <a:ea typeface="Cambria" panose="02040503050406030204" pitchFamily="18" charset="0"/>
              </a:rPr>
              <a:t>tổ</a:t>
            </a:r>
            <a:r>
              <a:rPr lang="en-GB" sz="3200" b="1" i="1" dirty="0">
                <a:solidFill>
                  <a:prstClr val="black"/>
                </a:solidFill>
                <a:latin typeface="Cambria" panose="02040503050406030204" pitchFamily="18" charset="0"/>
                <a:ea typeface="Cambria" panose="02040503050406030204" pitchFamily="18" charset="0"/>
              </a:rPr>
              <a:t> </a:t>
            </a:r>
            <a:r>
              <a:rPr lang="en-GB" sz="3200" b="1" i="1" dirty="0" err="1">
                <a:solidFill>
                  <a:prstClr val="black"/>
                </a:solidFill>
                <a:latin typeface="Cambria" panose="02040503050406030204" pitchFamily="18" charset="0"/>
                <a:ea typeface="Cambria" panose="02040503050406030204" pitchFamily="18" charset="0"/>
              </a:rPr>
              <a:t>chim</a:t>
            </a:r>
            <a:r>
              <a:rPr lang="en-GB" sz="3200" dirty="0">
                <a:solidFill>
                  <a:prstClr val="black"/>
                </a:solidFill>
                <a:latin typeface="Cambria" panose="02040503050406030204" pitchFamily="18" charset="0"/>
                <a:ea typeface="Cambria" panose="02040503050406030204" pitchFamily="18" charset="0"/>
              </a:rPr>
              <a:t>.</a:t>
            </a:r>
          </a:p>
        </p:txBody>
      </p:sp>
      <p:grpSp>
        <p:nvGrpSpPr>
          <p:cNvPr id="23" name="Group 22"/>
          <p:cNvGrpSpPr/>
          <p:nvPr/>
        </p:nvGrpSpPr>
        <p:grpSpPr>
          <a:xfrm>
            <a:off x="1022586" y="2207942"/>
            <a:ext cx="1908857" cy="1058201"/>
            <a:chOff x="700453" y="3549636"/>
            <a:chExt cx="2426252" cy="1517664"/>
          </a:xfrm>
        </p:grpSpPr>
        <p:sp>
          <p:nvSpPr>
            <p:cNvPr id="24" name="Rectangle 6"/>
            <p:cNvSpPr/>
            <p:nvPr/>
          </p:nvSpPr>
          <p:spPr>
            <a:xfrm>
              <a:off x="700453" y="3549636"/>
              <a:ext cx="2426252" cy="1517664"/>
            </a:xfrm>
            <a:custGeom>
              <a:avLst/>
              <a:gdLst>
                <a:gd name="connsiteX0" fmla="*/ 0 w 3124200"/>
                <a:gd name="connsiteY0" fmla="*/ 0 h 1371600"/>
                <a:gd name="connsiteX1" fmla="*/ 3124200 w 3124200"/>
                <a:gd name="connsiteY1" fmla="*/ 0 h 1371600"/>
                <a:gd name="connsiteX2" fmla="*/ 3124200 w 3124200"/>
                <a:gd name="connsiteY2" fmla="*/ 1371600 h 1371600"/>
                <a:gd name="connsiteX3" fmla="*/ 0 w 3124200"/>
                <a:gd name="connsiteY3" fmla="*/ 1371600 h 1371600"/>
                <a:gd name="connsiteX4" fmla="*/ 0 w 3124200"/>
                <a:gd name="connsiteY4" fmla="*/ 0 h 1371600"/>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230425 h 1602025"/>
                <a:gd name="connsiteX1" fmla="*/ 1101969 w 3124200"/>
                <a:gd name="connsiteY1" fmla="*/ 34063 h 1602025"/>
                <a:gd name="connsiteX2" fmla="*/ 3124200 w 3124200"/>
                <a:gd name="connsiteY2" fmla="*/ 230425 h 1602025"/>
                <a:gd name="connsiteX3" fmla="*/ 3124200 w 3124200"/>
                <a:gd name="connsiteY3" fmla="*/ 1602025 h 1602025"/>
                <a:gd name="connsiteX4" fmla="*/ 0 w 3124200"/>
                <a:gd name="connsiteY4" fmla="*/ 1602025 h 1602025"/>
                <a:gd name="connsiteX5" fmla="*/ 0 w 3124200"/>
                <a:gd name="connsiteY5" fmla="*/ 230425 h 1602025"/>
                <a:gd name="connsiteX0" fmla="*/ 0 w 3124200"/>
                <a:gd name="connsiteY0" fmla="*/ 231530 h 1603130"/>
                <a:gd name="connsiteX1" fmla="*/ 1101969 w 3124200"/>
                <a:gd name="connsiteY1" fmla="*/ 35168 h 1603130"/>
                <a:gd name="connsiteX2" fmla="*/ 1207477 w 3124200"/>
                <a:gd name="connsiteY2" fmla="*/ 0 h 1603130"/>
                <a:gd name="connsiteX3" fmla="*/ 3124200 w 3124200"/>
                <a:gd name="connsiteY3" fmla="*/ 231530 h 1603130"/>
                <a:gd name="connsiteX4" fmla="*/ 3124200 w 3124200"/>
                <a:gd name="connsiteY4" fmla="*/ 1603130 h 1603130"/>
                <a:gd name="connsiteX5" fmla="*/ 0 w 3124200"/>
                <a:gd name="connsiteY5" fmla="*/ 1603130 h 1603130"/>
                <a:gd name="connsiteX6" fmla="*/ 0 w 3124200"/>
                <a:gd name="connsiteY6" fmla="*/ 231530 h 1603130"/>
                <a:gd name="connsiteX0" fmla="*/ 0 w 3124200"/>
                <a:gd name="connsiteY0" fmla="*/ 230426 h 1602026"/>
                <a:gd name="connsiteX1" fmla="*/ 1101969 w 3124200"/>
                <a:gd name="connsiteY1" fmla="*/ 34064 h 1602026"/>
                <a:gd name="connsiteX2" fmla="*/ 3124200 w 3124200"/>
                <a:gd name="connsiteY2" fmla="*/ 230426 h 1602026"/>
                <a:gd name="connsiteX3" fmla="*/ 3124200 w 3124200"/>
                <a:gd name="connsiteY3" fmla="*/ 1602026 h 1602026"/>
                <a:gd name="connsiteX4" fmla="*/ 0 w 3124200"/>
                <a:gd name="connsiteY4" fmla="*/ 1602026 h 1602026"/>
                <a:gd name="connsiteX5" fmla="*/ 0 w 3124200"/>
                <a:gd name="connsiteY5" fmla="*/ 230426 h 160202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838200 w 3124200"/>
                <a:gd name="connsiteY4" fmla="*/ 1314029 h 1651066"/>
                <a:gd name="connsiteX5" fmla="*/ 0 w 3124200"/>
                <a:gd name="connsiteY5" fmla="*/ 1651066 h 1651066"/>
                <a:gd name="connsiteX6" fmla="*/ 0 w 3124200"/>
                <a:gd name="connsiteY6" fmla="*/ 279466 h 1651066"/>
                <a:gd name="connsiteX0" fmla="*/ 0 w 3124200"/>
                <a:gd name="connsiteY0" fmla="*/ 279466 h 1716073"/>
                <a:gd name="connsiteX1" fmla="*/ 1101969 w 3124200"/>
                <a:gd name="connsiteY1" fmla="*/ 30350 h 1716073"/>
                <a:gd name="connsiteX2" fmla="*/ 3124200 w 3124200"/>
                <a:gd name="connsiteY2" fmla="*/ 279466 h 1716073"/>
                <a:gd name="connsiteX3" fmla="*/ 3124200 w 3124200"/>
                <a:gd name="connsiteY3" fmla="*/ 1651066 h 1716073"/>
                <a:gd name="connsiteX4" fmla="*/ 838200 w 3124200"/>
                <a:gd name="connsiteY4" fmla="*/ 1314029 h 1716073"/>
                <a:gd name="connsiteX5" fmla="*/ 0 w 3124200"/>
                <a:gd name="connsiteY5" fmla="*/ 1651066 h 1716073"/>
                <a:gd name="connsiteX6" fmla="*/ 0 w 3124200"/>
                <a:gd name="connsiteY6" fmla="*/ 279466 h 1716073"/>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95985 h 1728398"/>
                <a:gd name="connsiteX1" fmla="*/ 1049215 w 3124200"/>
                <a:gd name="connsiteY1" fmla="*/ 29285 h 1728398"/>
                <a:gd name="connsiteX2" fmla="*/ 3124200 w 3124200"/>
                <a:gd name="connsiteY2" fmla="*/ 295985 h 1728398"/>
                <a:gd name="connsiteX3" fmla="*/ 3124200 w 3124200"/>
                <a:gd name="connsiteY3" fmla="*/ 1667585 h 1728398"/>
                <a:gd name="connsiteX4" fmla="*/ 1154723 w 3124200"/>
                <a:gd name="connsiteY4" fmla="*/ 1277794 h 1728398"/>
                <a:gd name="connsiteX5" fmla="*/ 0 w 3124200"/>
                <a:gd name="connsiteY5" fmla="*/ 1667585 h 1728398"/>
                <a:gd name="connsiteX6" fmla="*/ 0 w 3124200"/>
                <a:gd name="connsiteY6" fmla="*/ 295985 h 1728398"/>
                <a:gd name="connsiteX0" fmla="*/ 0 w 3124200"/>
                <a:gd name="connsiteY0" fmla="*/ 276153 h 1708566"/>
                <a:gd name="connsiteX1" fmla="*/ 1049215 w 3124200"/>
                <a:gd name="connsiteY1" fmla="*/ 9453 h 1708566"/>
                <a:gd name="connsiteX2" fmla="*/ 3124200 w 3124200"/>
                <a:gd name="connsiteY2" fmla="*/ 276153 h 1708566"/>
                <a:gd name="connsiteX3" fmla="*/ 3124200 w 3124200"/>
                <a:gd name="connsiteY3" fmla="*/ 1647753 h 1708566"/>
                <a:gd name="connsiteX4" fmla="*/ 1154723 w 3124200"/>
                <a:gd name="connsiteY4" fmla="*/ 1257962 h 1708566"/>
                <a:gd name="connsiteX5" fmla="*/ 0 w 3124200"/>
                <a:gd name="connsiteY5" fmla="*/ 1647753 h 1708566"/>
                <a:gd name="connsiteX6" fmla="*/ 0 w 3124200"/>
                <a:gd name="connsiteY6" fmla="*/ 276153 h 1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200" h="1708566">
                  <a:moveTo>
                    <a:pt x="0" y="276153"/>
                  </a:moveTo>
                  <a:cubicBezTo>
                    <a:pt x="379046" y="275176"/>
                    <a:pt x="564662" y="-59908"/>
                    <a:pt x="1049215" y="9453"/>
                  </a:cubicBezTo>
                  <a:cubicBezTo>
                    <a:pt x="1569915" y="9453"/>
                    <a:pt x="2751993" y="700626"/>
                    <a:pt x="3124200" y="276153"/>
                  </a:cubicBezTo>
                  <a:lnTo>
                    <a:pt x="3124200" y="1647753"/>
                  </a:lnTo>
                  <a:cubicBezTo>
                    <a:pt x="2414954" y="1904684"/>
                    <a:pt x="1916723" y="1264800"/>
                    <a:pt x="1154723" y="1257962"/>
                  </a:cubicBezTo>
                  <a:cubicBezTo>
                    <a:pt x="523630" y="1299969"/>
                    <a:pt x="384908" y="1517823"/>
                    <a:pt x="0" y="1647753"/>
                  </a:cubicBezTo>
                  <a:lnTo>
                    <a:pt x="0" y="276153"/>
                  </a:lnTo>
                  <a:close/>
                </a:path>
              </a:pathLst>
            </a:custGeom>
            <a:solidFill>
              <a:srgbClr val="D7EEF0"/>
            </a:solidFill>
            <a:ln>
              <a:solidFill>
                <a:srgbClr val="D7EEF0"/>
              </a:solidFill>
            </a:ln>
            <a:effectLst>
              <a:outerShdw blurRad="241300" dist="228600" dir="12780000" sx="96000" sy="96000" algn="b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p:cNvSpPr/>
            <p:nvPr/>
          </p:nvSpPr>
          <p:spPr>
            <a:xfrm>
              <a:off x="905255" y="3904274"/>
              <a:ext cx="1508746" cy="584774"/>
            </a:xfrm>
            <a:prstGeom prst="rect">
              <a:avLst/>
            </a:prstGeom>
          </p:spPr>
          <p:txBody>
            <a:bodyPr wrap="none">
              <a:spAutoFit/>
            </a:bodyPr>
            <a:lstStyle/>
            <a:p>
              <a:r>
                <a:rPr lang="vi-VN" sz="3200" dirty="0">
                  <a:solidFill>
                    <a:prstClr val="black"/>
                  </a:solidFill>
                  <a:latin typeface="Cambria" panose="02040503050406030204" pitchFamily="18" charset="0"/>
                  <a:ea typeface="Cambria" panose="02040503050406030204" pitchFamily="18" charset="0"/>
                </a:rPr>
                <a:t>Mở đầu</a:t>
              </a:r>
              <a:endParaRPr lang="en-GB" sz="1400" dirty="0"/>
            </a:p>
          </p:txBody>
        </p:sp>
      </p:grpSp>
      <p:sp>
        <p:nvSpPr>
          <p:cNvPr id="6" name="Rectangle 5"/>
          <p:cNvSpPr/>
          <p:nvPr/>
        </p:nvSpPr>
        <p:spPr>
          <a:xfrm>
            <a:off x="469134" y="1648470"/>
            <a:ext cx="655949" cy="584775"/>
          </a:xfrm>
          <a:prstGeom prst="rect">
            <a:avLst/>
          </a:prstGeom>
        </p:spPr>
        <p:txBody>
          <a:bodyPr wrap="none">
            <a:spAutoFit/>
          </a:bodyPr>
          <a:lstStyle/>
          <a:p>
            <a:r>
              <a:rPr lang="en-GB" sz="3200" dirty="0">
                <a:solidFill>
                  <a:prstClr val="black"/>
                </a:solidFill>
                <a:latin typeface="Cambria" panose="02040503050406030204" pitchFamily="18" charset="0"/>
                <a:ea typeface="Cambria" panose="02040503050406030204" pitchFamily="18" charset="0"/>
              </a:rPr>
              <a:t>b) </a:t>
            </a:r>
            <a:endParaRPr lang="en-GB" sz="1600" dirty="0"/>
          </a:p>
        </p:txBody>
      </p:sp>
      <p:grpSp>
        <p:nvGrpSpPr>
          <p:cNvPr id="8" name="Group 7"/>
          <p:cNvGrpSpPr/>
          <p:nvPr/>
        </p:nvGrpSpPr>
        <p:grpSpPr>
          <a:xfrm>
            <a:off x="3129947" y="2794636"/>
            <a:ext cx="14482328" cy="1326470"/>
            <a:chOff x="4581115" y="3390900"/>
            <a:chExt cx="13058206" cy="1752600"/>
          </a:xfrm>
        </p:grpSpPr>
        <p:sp>
          <p:nvSpPr>
            <p:cNvPr id="7" name="Rounded Rectangle 6"/>
            <p:cNvSpPr/>
            <p:nvPr/>
          </p:nvSpPr>
          <p:spPr>
            <a:xfrm>
              <a:off x="4581115" y="3390900"/>
              <a:ext cx="13058206" cy="1752600"/>
            </a:xfrm>
            <a:prstGeom prst="roundRect">
              <a:avLst/>
            </a:prstGeom>
            <a:solidFill>
              <a:srgbClr val="D7EE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0" name="Rectangle 39"/>
            <p:cNvSpPr/>
            <p:nvPr/>
          </p:nvSpPr>
          <p:spPr>
            <a:xfrm>
              <a:off x="4772947" y="3739768"/>
              <a:ext cx="12702539" cy="1077217"/>
            </a:xfrm>
            <a:prstGeom prst="rect">
              <a:avLst/>
            </a:prstGeom>
          </p:spPr>
          <p:txBody>
            <a:bodyPr wrap="square">
              <a:spAutoFit/>
            </a:bodyPr>
            <a:lstStyle/>
            <a:p>
              <a:pPr lvl="0" algn="just"/>
              <a:r>
                <a:rPr lang="en-GB" sz="3200" i="1" dirty="0" err="1">
                  <a:latin typeface="Cambria" panose="02040503050406030204" pitchFamily="18" charset="0"/>
                  <a:ea typeface="Cambria" panose="02040503050406030204" pitchFamily="18" charset="0"/>
                </a:rPr>
                <a:t>Không</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nên</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phá</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tổ</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chim</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là</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một</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câu</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chuyện</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giản</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dị</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nhưng</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lại</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mang</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đến</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cho</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tôi</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nhiều</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cảm</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xúc</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khó</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quên</a:t>
              </a:r>
              <a:r>
                <a:rPr lang="en-GB" sz="3200" i="1" dirty="0">
                  <a:latin typeface="Cambria" panose="02040503050406030204" pitchFamily="18" charset="0"/>
                  <a:ea typeface="Cambria" panose="02040503050406030204" pitchFamily="18" charset="0"/>
                </a:rPr>
                <a:t>.</a:t>
              </a:r>
              <a:endParaRPr lang="en-GB" sz="3200" i="1" dirty="0">
                <a:solidFill>
                  <a:prstClr val="black"/>
                </a:solidFill>
                <a:latin typeface="Cambria" panose="02040503050406030204" pitchFamily="18" charset="0"/>
                <a:ea typeface="Cambria" panose="02040503050406030204" pitchFamily="18" charset="0"/>
              </a:endParaRPr>
            </a:p>
          </p:txBody>
        </p:sp>
      </p:grpSp>
      <p:grpSp>
        <p:nvGrpSpPr>
          <p:cNvPr id="37" name="Group 36"/>
          <p:cNvGrpSpPr/>
          <p:nvPr/>
        </p:nvGrpSpPr>
        <p:grpSpPr>
          <a:xfrm>
            <a:off x="3195068" y="1817388"/>
            <a:ext cx="14368934" cy="1203607"/>
            <a:chOff x="3834536" y="4376271"/>
            <a:chExt cx="11938864" cy="1326718"/>
          </a:xfrm>
        </p:grpSpPr>
        <p:sp>
          <p:nvSpPr>
            <p:cNvPr id="38" name="Rounded Rectangle 8"/>
            <p:cNvSpPr/>
            <p:nvPr/>
          </p:nvSpPr>
          <p:spPr>
            <a:xfrm>
              <a:off x="3834536" y="4376271"/>
              <a:ext cx="11938864" cy="1326718"/>
            </a:xfrm>
            <a:custGeom>
              <a:avLst/>
              <a:gdLst>
                <a:gd name="connsiteX0" fmla="*/ 0 w 9601200"/>
                <a:gd name="connsiteY0" fmla="*/ 317506 h 1905000"/>
                <a:gd name="connsiteX1" fmla="*/ 317506 w 9601200"/>
                <a:gd name="connsiteY1" fmla="*/ 0 h 1905000"/>
                <a:gd name="connsiteX2" fmla="*/ 9283694 w 9601200"/>
                <a:gd name="connsiteY2" fmla="*/ 0 h 1905000"/>
                <a:gd name="connsiteX3" fmla="*/ 9601200 w 9601200"/>
                <a:gd name="connsiteY3" fmla="*/ 317506 h 1905000"/>
                <a:gd name="connsiteX4" fmla="*/ 9601200 w 9601200"/>
                <a:gd name="connsiteY4" fmla="*/ 1587494 h 1905000"/>
                <a:gd name="connsiteX5" fmla="*/ 9283694 w 9601200"/>
                <a:gd name="connsiteY5" fmla="*/ 1905000 h 1905000"/>
                <a:gd name="connsiteX6" fmla="*/ 317506 w 9601200"/>
                <a:gd name="connsiteY6" fmla="*/ 1905000 h 1905000"/>
                <a:gd name="connsiteX7" fmla="*/ 0 w 9601200"/>
                <a:gd name="connsiteY7" fmla="*/ 1587494 h 1905000"/>
                <a:gd name="connsiteX8" fmla="*/ 0 w 9601200"/>
                <a:gd name="connsiteY8" fmla="*/ 317506 h 1905000"/>
                <a:gd name="connsiteX0" fmla="*/ 41307 w 9642507"/>
                <a:gd name="connsiteY0" fmla="*/ 337826 h 1925320"/>
                <a:gd name="connsiteX1" fmla="*/ 94653 w 9642507"/>
                <a:gd name="connsiteY1" fmla="*/ 0 h 1925320"/>
                <a:gd name="connsiteX2" fmla="*/ 9325001 w 9642507"/>
                <a:gd name="connsiteY2" fmla="*/ 20320 h 1925320"/>
                <a:gd name="connsiteX3" fmla="*/ 9642507 w 9642507"/>
                <a:gd name="connsiteY3" fmla="*/ 337826 h 1925320"/>
                <a:gd name="connsiteX4" fmla="*/ 9642507 w 9642507"/>
                <a:gd name="connsiteY4" fmla="*/ 1607814 h 1925320"/>
                <a:gd name="connsiteX5" fmla="*/ 9325001 w 9642507"/>
                <a:gd name="connsiteY5" fmla="*/ 1925320 h 1925320"/>
                <a:gd name="connsiteX6" fmla="*/ 358813 w 9642507"/>
                <a:gd name="connsiteY6" fmla="*/ 1925320 h 1925320"/>
                <a:gd name="connsiteX7" fmla="*/ 41307 w 9642507"/>
                <a:gd name="connsiteY7" fmla="*/ 1607814 h 1925320"/>
                <a:gd name="connsiteX8" fmla="*/ 41307 w 9642507"/>
                <a:gd name="connsiteY8" fmla="*/ 337826 h 1925320"/>
                <a:gd name="connsiteX0" fmla="*/ 29323 w 9650843"/>
                <a:gd name="connsiteY0" fmla="*/ 337826 h 1925320"/>
                <a:gd name="connsiteX1" fmla="*/ 102989 w 9650843"/>
                <a:gd name="connsiteY1" fmla="*/ 0 h 1925320"/>
                <a:gd name="connsiteX2" fmla="*/ 9333337 w 9650843"/>
                <a:gd name="connsiteY2" fmla="*/ 20320 h 1925320"/>
                <a:gd name="connsiteX3" fmla="*/ 9650843 w 9650843"/>
                <a:gd name="connsiteY3" fmla="*/ 337826 h 1925320"/>
                <a:gd name="connsiteX4" fmla="*/ 9650843 w 9650843"/>
                <a:gd name="connsiteY4" fmla="*/ 1607814 h 1925320"/>
                <a:gd name="connsiteX5" fmla="*/ 9333337 w 9650843"/>
                <a:gd name="connsiteY5" fmla="*/ 1925320 h 1925320"/>
                <a:gd name="connsiteX6" fmla="*/ 367149 w 9650843"/>
                <a:gd name="connsiteY6" fmla="*/ 1925320 h 1925320"/>
                <a:gd name="connsiteX7" fmla="*/ 49643 w 9650843"/>
                <a:gd name="connsiteY7" fmla="*/ 1607814 h 1925320"/>
                <a:gd name="connsiteX8" fmla="*/ 29323 w 9650843"/>
                <a:gd name="connsiteY8" fmla="*/ 337826 h 1925320"/>
                <a:gd name="connsiteX0" fmla="*/ 46011 w 9667531"/>
                <a:gd name="connsiteY0" fmla="*/ 337826 h 1925320"/>
                <a:gd name="connsiteX1" fmla="*/ 119677 w 9667531"/>
                <a:gd name="connsiteY1" fmla="*/ 0 h 1925320"/>
                <a:gd name="connsiteX2" fmla="*/ 9350025 w 9667531"/>
                <a:gd name="connsiteY2" fmla="*/ 20320 h 1925320"/>
                <a:gd name="connsiteX3" fmla="*/ 9667531 w 9667531"/>
                <a:gd name="connsiteY3" fmla="*/ 337826 h 1925320"/>
                <a:gd name="connsiteX4" fmla="*/ 9667531 w 9667531"/>
                <a:gd name="connsiteY4" fmla="*/ 1607814 h 1925320"/>
                <a:gd name="connsiteX5" fmla="*/ 9350025 w 9667531"/>
                <a:gd name="connsiteY5" fmla="*/ 1925320 h 1925320"/>
                <a:gd name="connsiteX6" fmla="*/ 383837 w 9667531"/>
                <a:gd name="connsiteY6" fmla="*/ 1925320 h 1925320"/>
                <a:gd name="connsiteX7" fmla="*/ 66331 w 9667531"/>
                <a:gd name="connsiteY7" fmla="*/ 1607814 h 1925320"/>
                <a:gd name="connsiteX8" fmla="*/ 46011 w 9667531"/>
                <a:gd name="connsiteY8" fmla="*/ 337826 h 1925320"/>
                <a:gd name="connsiteX0" fmla="*/ 7962 w 9629482"/>
                <a:gd name="connsiteY0" fmla="*/ 337826 h 1925320"/>
                <a:gd name="connsiteX1" fmla="*/ 162908 w 9629482"/>
                <a:gd name="connsiteY1" fmla="*/ 0 h 1925320"/>
                <a:gd name="connsiteX2" fmla="*/ 9311976 w 9629482"/>
                <a:gd name="connsiteY2" fmla="*/ 20320 h 1925320"/>
                <a:gd name="connsiteX3" fmla="*/ 9629482 w 9629482"/>
                <a:gd name="connsiteY3" fmla="*/ 337826 h 1925320"/>
                <a:gd name="connsiteX4" fmla="*/ 9629482 w 9629482"/>
                <a:gd name="connsiteY4" fmla="*/ 1607814 h 1925320"/>
                <a:gd name="connsiteX5" fmla="*/ 9311976 w 9629482"/>
                <a:gd name="connsiteY5" fmla="*/ 1925320 h 1925320"/>
                <a:gd name="connsiteX6" fmla="*/ 345788 w 9629482"/>
                <a:gd name="connsiteY6" fmla="*/ 1925320 h 1925320"/>
                <a:gd name="connsiteX7" fmla="*/ 28282 w 9629482"/>
                <a:gd name="connsiteY7" fmla="*/ 1607814 h 1925320"/>
                <a:gd name="connsiteX8" fmla="*/ 7962 w 9629482"/>
                <a:gd name="connsiteY8" fmla="*/ 337826 h 1925320"/>
                <a:gd name="connsiteX0" fmla="*/ 86699 w 9708219"/>
                <a:gd name="connsiteY0" fmla="*/ 337826 h 1925320"/>
                <a:gd name="connsiteX1" fmla="*/ 99405 w 9708219"/>
                <a:gd name="connsiteY1" fmla="*/ 0 h 1925320"/>
                <a:gd name="connsiteX2" fmla="*/ 9390713 w 9708219"/>
                <a:gd name="connsiteY2" fmla="*/ 20320 h 1925320"/>
                <a:gd name="connsiteX3" fmla="*/ 9708219 w 9708219"/>
                <a:gd name="connsiteY3" fmla="*/ 337826 h 1925320"/>
                <a:gd name="connsiteX4" fmla="*/ 9708219 w 9708219"/>
                <a:gd name="connsiteY4" fmla="*/ 1607814 h 1925320"/>
                <a:gd name="connsiteX5" fmla="*/ 9390713 w 9708219"/>
                <a:gd name="connsiteY5" fmla="*/ 1925320 h 1925320"/>
                <a:gd name="connsiteX6" fmla="*/ 424525 w 9708219"/>
                <a:gd name="connsiteY6" fmla="*/ 1925320 h 1925320"/>
                <a:gd name="connsiteX7" fmla="*/ 107019 w 9708219"/>
                <a:gd name="connsiteY7" fmla="*/ 1607814 h 1925320"/>
                <a:gd name="connsiteX8" fmla="*/ 86699 w 9708219"/>
                <a:gd name="connsiteY8" fmla="*/ 337826 h 1925320"/>
                <a:gd name="connsiteX0" fmla="*/ 0 w 9621520"/>
                <a:gd name="connsiteY0" fmla="*/ 3175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317506 h 1905000"/>
                <a:gd name="connsiteX0" fmla="*/ 0 w 9621520"/>
                <a:gd name="connsiteY0" fmla="*/ 156809 h 1947503"/>
                <a:gd name="connsiteX1" fmla="*/ 9304014 w 9621520"/>
                <a:gd name="connsiteY1" fmla="*/ 42503 h 1947503"/>
                <a:gd name="connsiteX2" fmla="*/ 9621520 w 9621520"/>
                <a:gd name="connsiteY2" fmla="*/ 360009 h 1947503"/>
                <a:gd name="connsiteX3" fmla="*/ 9621520 w 9621520"/>
                <a:gd name="connsiteY3" fmla="*/ 1629997 h 1947503"/>
                <a:gd name="connsiteX4" fmla="*/ 9304014 w 9621520"/>
                <a:gd name="connsiteY4" fmla="*/ 1947503 h 1947503"/>
                <a:gd name="connsiteX5" fmla="*/ 337826 w 9621520"/>
                <a:gd name="connsiteY5" fmla="*/ 1947503 h 1947503"/>
                <a:gd name="connsiteX6" fmla="*/ 20320 w 9621520"/>
                <a:gd name="connsiteY6" fmla="*/ 1629997 h 1947503"/>
                <a:gd name="connsiteX7" fmla="*/ 0 w 9621520"/>
                <a:gd name="connsiteY7" fmla="*/ 156809 h 1947503"/>
                <a:gd name="connsiteX0" fmla="*/ 0 w 9621520"/>
                <a:gd name="connsiteY0" fmla="*/ 1143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114306 h 1905000"/>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2032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20320 w 9601200"/>
                <a:gd name="connsiteY7" fmla="*/ 0 h 1912614"/>
                <a:gd name="connsiteX0" fmla="*/ 4064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40640 w 960120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9304014 w 9621520"/>
                <a:gd name="connsiteY4" fmla="*/ 1912614 h 1912614"/>
                <a:gd name="connsiteX5" fmla="*/ 337826 w 9621520"/>
                <a:gd name="connsiteY5" fmla="*/ 1912614 h 1912614"/>
                <a:gd name="connsiteX6" fmla="*/ 20320 w 9621520"/>
                <a:gd name="connsiteY6" fmla="*/ 1595108 h 1912614"/>
                <a:gd name="connsiteX7" fmla="*/ 0 w 962152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337826 w 9621520"/>
                <a:gd name="connsiteY4" fmla="*/ 1912614 h 1912614"/>
                <a:gd name="connsiteX5" fmla="*/ 20320 w 9621520"/>
                <a:gd name="connsiteY5" fmla="*/ 1595108 h 1912614"/>
                <a:gd name="connsiteX6" fmla="*/ 0 w 9621520"/>
                <a:gd name="connsiteY6" fmla="*/ 0 h 1912614"/>
                <a:gd name="connsiteX0" fmla="*/ 0 w 9641840"/>
                <a:gd name="connsiteY0" fmla="*/ 0 h 1955117"/>
                <a:gd name="connsiteX1" fmla="*/ 9304014 w 9641840"/>
                <a:gd name="connsiteY1" fmla="*/ 7614 h 1955117"/>
                <a:gd name="connsiteX2" fmla="*/ 9621520 w 9641840"/>
                <a:gd name="connsiteY2" fmla="*/ 325120 h 1955117"/>
                <a:gd name="connsiteX3" fmla="*/ 9641840 w 9641840"/>
                <a:gd name="connsiteY3" fmla="*/ 1798308 h 1955117"/>
                <a:gd name="connsiteX4" fmla="*/ 337826 w 9641840"/>
                <a:gd name="connsiteY4" fmla="*/ 1912614 h 1955117"/>
                <a:gd name="connsiteX5" fmla="*/ 20320 w 9641840"/>
                <a:gd name="connsiteY5" fmla="*/ 1595108 h 1955117"/>
                <a:gd name="connsiteX6" fmla="*/ 0 w 9641840"/>
                <a:gd name="connsiteY6" fmla="*/ 0 h 1955117"/>
                <a:gd name="connsiteX0" fmla="*/ 0 w 9641840"/>
                <a:gd name="connsiteY0" fmla="*/ 0 h 1912614"/>
                <a:gd name="connsiteX1" fmla="*/ 9304014 w 9641840"/>
                <a:gd name="connsiteY1" fmla="*/ 7614 h 1912614"/>
                <a:gd name="connsiteX2" fmla="*/ 9621520 w 9641840"/>
                <a:gd name="connsiteY2" fmla="*/ 325120 h 1912614"/>
                <a:gd name="connsiteX3" fmla="*/ 9641840 w 9641840"/>
                <a:gd name="connsiteY3" fmla="*/ 1798308 h 1912614"/>
                <a:gd name="connsiteX4" fmla="*/ 337826 w 9641840"/>
                <a:gd name="connsiteY4" fmla="*/ 1912614 h 1912614"/>
                <a:gd name="connsiteX5" fmla="*/ 20320 w 9641840"/>
                <a:gd name="connsiteY5" fmla="*/ 1595108 h 1912614"/>
                <a:gd name="connsiteX6" fmla="*/ 0 w 9641840"/>
                <a:gd name="connsiteY6" fmla="*/ 0 h 1912614"/>
                <a:gd name="connsiteX0" fmla="*/ 0 w 9621520"/>
                <a:gd name="connsiteY0" fmla="*/ 0 h 1996374"/>
                <a:gd name="connsiteX1" fmla="*/ 9304014 w 9621520"/>
                <a:gd name="connsiteY1" fmla="*/ 7614 h 1996374"/>
                <a:gd name="connsiteX2" fmla="*/ 9621520 w 9621520"/>
                <a:gd name="connsiteY2" fmla="*/ 325120 h 1996374"/>
                <a:gd name="connsiteX3" fmla="*/ 9580880 w 9621520"/>
                <a:gd name="connsiteY3" fmla="*/ 1960868 h 1996374"/>
                <a:gd name="connsiteX4" fmla="*/ 337826 w 9621520"/>
                <a:gd name="connsiteY4" fmla="*/ 1912614 h 1996374"/>
                <a:gd name="connsiteX5" fmla="*/ 20320 w 9621520"/>
                <a:gd name="connsiteY5" fmla="*/ 1595108 h 1996374"/>
                <a:gd name="connsiteX6" fmla="*/ 0 w 9621520"/>
                <a:gd name="connsiteY6" fmla="*/ 0 h 1996374"/>
                <a:gd name="connsiteX0" fmla="*/ 0 w 9621520"/>
                <a:gd name="connsiteY0" fmla="*/ 0 h 1960868"/>
                <a:gd name="connsiteX1" fmla="*/ 9304014 w 9621520"/>
                <a:gd name="connsiteY1" fmla="*/ 7614 h 1960868"/>
                <a:gd name="connsiteX2" fmla="*/ 9621520 w 9621520"/>
                <a:gd name="connsiteY2" fmla="*/ 325120 h 1960868"/>
                <a:gd name="connsiteX3" fmla="*/ 9580880 w 9621520"/>
                <a:gd name="connsiteY3" fmla="*/ 1960868 h 1960868"/>
                <a:gd name="connsiteX4" fmla="*/ 337826 w 9621520"/>
                <a:gd name="connsiteY4" fmla="*/ 1912614 h 1960868"/>
                <a:gd name="connsiteX5" fmla="*/ 20320 w 9621520"/>
                <a:gd name="connsiteY5" fmla="*/ 1595108 h 1960868"/>
                <a:gd name="connsiteX6" fmla="*/ 0 w 9621520"/>
                <a:gd name="connsiteY6" fmla="*/ 0 h 1960868"/>
                <a:gd name="connsiteX0" fmla="*/ 0 w 9647418"/>
                <a:gd name="connsiteY0" fmla="*/ 0 h 1960868"/>
                <a:gd name="connsiteX1" fmla="*/ 9304014 w 9647418"/>
                <a:gd name="connsiteY1" fmla="*/ 7614 h 1960868"/>
                <a:gd name="connsiteX2" fmla="*/ 9621520 w 9647418"/>
                <a:gd name="connsiteY2" fmla="*/ 325120 h 1960868"/>
                <a:gd name="connsiteX3" fmla="*/ 9646920 w 9647418"/>
                <a:gd name="connsiteY3" fmla="*/ 1427474 h 1960868"/>
                <a:gd name="connsiteX4" fmla="*/ 9580880 w 9647418"/>
                <a:gd name="connsiteY4" fmla="*/ 1960868 h 1960868"/>
                <a:gd name="connsiteX5" fmla="*/ 337826 w 9647418"/>
                <a:gd name="connsiteY5" fmla="*/ 1912614 h 1960868"/>
                <a:gd name="connsiteX6" fmla="*/ 20320 w 9647418"/>
                <a:gd name="connsiteY6" fmla="*/ 1595108 h 1960868"/>
                <a:gd name="connsiteX7" fmla="*/ 0 w 9647418"/>
                <a:gd name="connsiteY7" fmla="*/ 0 h 1960868"/>
                <a:gd name="connsiteX0" fmla="*/ 0 w 9647418"/>
                <a:gd name="connsiteY0" fmla="*/ 0 h 1912614"/>
                <a:gd name="connsiteX1" fmla="*/ 9304014 w 9647418"/>
                <a:gd name="connsiteY1" fmla="*/ 7614 h 1912614"/>
                <a:gd name="connsiteX2" fmla="*/ 9621520 w 9647418"/>
                <a:gd name="connsiteY2" fmla="*/ 325120 h 1912614"/>
                <a:gd name="connsiteX3" fmla="*/ 9646920 w 9647418"/>
                <a:gd name="connsiteY3" fmla="*/ 1427474 h 1912614"/>
                <a:gd name="connsiteX4" fmla="*/ 9580880 w 9647418"/>
                <a:gd name="connsiteY4" fmla="*/ 1879588 h 1912614"/>
                <a:gd name="connsiteX5" fmla="*/ 337826 w 9647418"/>
                <a:gd name="connsiteY5" fmla="*/ 1912614 h 1912614"/>
                <a:gd name="connsiteX6" fmla="*/ 20320 w 9647418"/>
                <a:gd name="connsiteY6" fmla="*/ 1595108 h 1912614"/>
                <a:gd name="connsiteX7" fmla="*/ 0 w 9647418"/>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10289904"/>
                <a:gd name="connsiteY0" fmla="*/ 0 h 1912614"/>
                <a:gd name="connsiteX1" fmla="*/ 9304014 w 10289904"/>
                <a:gd name="connsiteY1" fmla="*/ 7614 h 1912614"/>
                <a:gd name="connsiteX2" fmla="*/ 9621520 w 10289904"/>
                <a:gd name="connsiteY2" fmla="*/ 325120 h 1912614"/>
                <a:gd name="connsiteX3" fmla="*/ 9580880 w 10289904"/>
                <a:gd name="connsiteY3" fmla="*/ 1879588 h 1912614"/>
                <a:gd name="connsiteX4" fmla="*/ 337826 w 10289904"/>
                <a:gd name="connsiteY4" fmla="*/ 1912614 h 1912614"/>
                <a:gd name="connsiteX5" fmla="*/ 20320 w 10289904"/>
                <a:gd name="connsiteY5" fmla="*/ 1595108 h 1912614"/>
                <a:gd name="connsiteX6" fmla="*/ 0 w 10289904"/>
                <a:gd name="connsiteY6" fmla="*/ 0 h 1912614"/>
                <a:gd name="connsiteX0" fmla="*/ 0 w 9635355"/>
                <a:gd name="connsiteY0" fmla="*/ 0 h 1912614"/>
                <a:gd name="connsiteX1" fmla="*/ 9304014 w 9635355"/>
                <a:gd name="connsiteY1" fmla="*/ 7614 h 1912614"/>
                <a:gd name="connsiteX2" fmla="*/ 9621520 w 9635355"/>
                <a:gd name="connsiteY2" fmla="*/ 325120 h 1912614"/>
                <a:gd name="connsiteX3" fmla="*/ 9580880 w 9635355"/>
                <a:gd name="connsiteY3" fmla="*/ 1879588 h 1912614"/>
                <a:gd name="connsiteX4" fmla="*/ 337826 w 9635355"/>
                <a:gd name="connsiteY4" fmla="*/ 1912614 h 1912614"/>
                <a:gd name="connsiteX5" fmla="*/ 20320 w 9635355"/>
                <a:gd name="connsiteY5" fmla="*/ 1595108 h 1912614"/>
                <a:gd name="connsiteX6" fmla="*/ 0 w 9635355"/>
                <a:gd name="connsiteY6" fmla="*/ 0 h 191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5355" h="1912614">
                  <a:moveTo>
                    <a:pt x="0" y="0"/>
                  </a:moveTo>
                  <a:lnTo>
                    <a:pt x="9304014" y="7614"/>
                  </a:lnTo>
                  <a:cubicBezTo>
                    <a:pt x="9479368" y="7614"/>
                    <a:pt x="9621520" y="149766"/>
                    <a:pt x="9621520" y="325120"/>
                  </a:cubicBezTo>
                  <a:cubicBezTo>
                    <a:pt x="9667664" y="637116"/>
                    <a:pt x="9583842" y="1127326"/>
                    <a:pt x="9580880" y="1879588"/>
                  </a:cubicBezTo>
                  <a:cubicBezTo>
                    <a:pt x="8033598" y="1839370"/>
                    <a:pt x="1938026" y="1912614"/>
                    <a:pt x="337826" y="1912614"/>
                  </a:cubicBezTo>
                  <a:cubicBezTo>
                    <a:pt x="162472" y="1912614"/>
                    <a:pt x="20320" y="1770462"/>
                    <a:pt x="20320" y="1595108"/>
                  </a:cubicBezTo>
                  <a:lnTo>
                    <a:pt x="0" y="0"/>
                  </a:lnTo>
                  <a:close/>
                </a:path>
              </a:pathLst>
            </a:custGeom>
            <a:solidFill>
              <a:schemeClr val="bg1"/>
            </a:solid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9" name="Rectangle 38"/>
            <p:cNvSpPr/>
            <p:nvPr/>
          </p:nvSpPr>
          <p:spPr>
            <a:xfrm>
              <a:off x="4068560" y="4414722"/>
              <a:ext cx="11471311" cy="1077218"/>
            </a:xfrm>
            <a:prstGeom prst="rect">
              <a:avLst/>
            </a:prstGeom>
          </p:spPr>
          <p:txBody>
            <a:bodyPr wrap="square">
              <a:spAutoFit/>
            </a:bodyPr>
            <a:lstStyle/>
            <a:p>
              <a:pPr lvl="0" algn="just"/>
              <a:r>
                <a:rPr lang="vi-VN" sz="3200" dirty="0">
                  <a:solidFill>
                    <a:prstClr val="black"/>
                  </a:solidFill>
                  <a:latin typeface="Cambria" panose="02040503050406030204" pitchFamily="18" charset="0"/>
                  <a:ea typeface="Cambria" panose="02040503050406030204" pitchFamily="18" charset="0"/>
                </a:rPr>
                <a:t>Giới thiệu câu chuyện Không nên phá tổ chim và nêu ấn tượng chung về câu chuyện.</a:t>
              </a:r>
              <a:endParaRPr lang="en-GB" sz="3200" dirty="0">
                <a:solidFill>
                  <a:prstClr val="black"/>
                </a:solidFill>
                <a:latin typeface="Cambria" panose="02040503050406030204" pitchFamily="18" charset="0"/>
                <a:ea typeface="Cambria" panose="02040503050406030204" pitchFamily="18" charset="0"/>
              </a:endParaRPr>
            </a:p>
          </p:txBody>
        </p:sp>
      </p:grpSp>
      <p:grpSp>
        <p:nvGrpSpPr>
          <p:cNvPr id="44" name="Group 43"/>
          <p:cNvGrpSpPr/>
          <p:nvPr/>
        </p:nvGrpSpPr>
        <p:grpSpPr>
          <a:xfrm>
            <a:off x="1002068" y="4715500"/>
            <a:ext cx="1949892" cy="1041718"/>
            <a:chOff x="2362201" y="4582035"/>
            <a:chExt cx="2426251" cy="1485196"/>
          </a:xfrm>
        </p:grpSpPr>
        <p:sp>
          <p:nvSpPr>
            <p:cNvPr id="45" name="Rectangle 6"/>
            <p:cNvSpPr/>
            <p:nvPr/>
          </p:nvSpPr>
          <p:spPr>
            <a:xfrm>
              <a:off x="2362201" y="4582035"/>
              <a:ext cx="2426251" cy="1485196"/>
            </a:xfrm>
            <a:custGeom>
              <a:avLst/>
              <a:gdLst>
                <a:gd name="connsiteX0" fmla="*/ 0 w 3124200"/>
                <a:gd name="connsiteY0" fmla="*/ 0 h 1371600"/>
                <a:gd name="connsiteX1" fmla="*/ 3124200 w 3124200"/>
                <a:gd name="connsiteY1" fmla="*/ 0 h 1371600"/>
                <a:gd name="connsiteX2" fmla="*/ 3124200 w 3124200"/>
                <a:gd name="connsiteY2" fmla="*/ 1371600 h 1371600"/>
                <a:gd name="connsiteX3" fmla="*/ 0 w 3124200"/>
                <a:gd name="connsiteY3" fmla="*/ 1371600 h 1371600"/>
                <a:gd name="connsiteX4" fmla="*/ 0 w 3124200"/>
                <a:gd name="connsiteY4" fmla="*/ 0 h 1371600"/>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230425 h 1602025"/>
                <a:gd name="connsiteX1" fmla="*/ 1101969 w 3124200"/>
                <a:gd name="connsiteY1" fmla="*/ 34063 h 1602025"/>
                <a:gd name="connsiteX2" fmla="*/ 3124200 w 3124200"/>
                <a:gd name="connsiteY2" fmla="*/ 230425 h 1602025"/>
                <a:gd name="connsiteX3" fmla="*/ 3124200 w 3124200"/>
                <a:gd name="connsiteY3" fmla="*/ 1602025 h 1602025"/>
                <a:gd name="connsiteX4" fmla="*/ 0 w 3124200"/>
                <a:gd name="connsiteY4" fmla="*/ 1602025 h 1602025"/>
                <a:gd name="connsiteX5" fmla="*/ 0 w 3124200"/>
                <a:gd name="connsiteY5" fmla="*/ 230425 h 1602025"/>
                <a:gd name="connsiteX0" fmla="*/ 0 w 3124200"/>
                <a:gd name="connsiteY0" fmla="*/ 231530 h 1603130"/>
                <a:gd name="connsiteX1" fmla="*/ 1101969 w 3124200"/>
                <a:gd name="connsiteY1" fmla="*/ 35168 h 1603130"/>
                <a:gd name="connsiteX2" fmla="*/ 1207477 w 3124200"/>
                <a:gd name="connsiteY2" fmla="*/ 0 h 1603130"/>
                <a:gd name="connsiteX3" fmla="*/ 3124200 w 3124200"/>
                <a:gd name="connsiteY3" fmla="*/ 231530 h 1603130"/>
                <a:gd name="connsiteX4" fmla="*/ 3124200 w 3124200"/>
                <a:gd name="connsiteY4" fmla="*/ 1603130 h 1603130"/>
                <a:gd name="connsiteX5" fmla="*/ 0 w 3124200"/>
                <a:gd name="connsiteY5" fmla="*/ 1603130 h 1603130"/>
                <a:gd name="connsiteX6" fmla="*/ 0 w 3124200"/>
                <a:gd name="connsiteY6" fmla="*/ 231530 h 1603130"/>
                <a:gd name="connsiteX0" fmla="*/ 0 w 3124200"/>
                <a:gd name="connsiteY0" fmla="*/ 230426 h 1602026"/>
                <a:gd name="connsiteX1" fmla="*/ 1101969 w 3124200"/>
                <a:gd name="connsiteY1" fmla="*/ 34064 h 1602026"/>
                <a:gd name="connsiteX2" fmla="*/ 3124200 w 3124200"/>
                <a:gd name="connsiteY2" fmla="*/ 230426 h 1602026"/>
                <a:gd name="connsiteX3" fmla="*/ 3124200 w 3124200"/>
                <a:gd name="connsiteY3" fmla="*/ 1602026 h 1602026"/>
                <a:gd name="connsiteX4" fmla="*/ 0 w 3124200"/>
                <a:gd name="connsiteY4" fmla="*/ 1602026 h 1602026"/>
                <a:gd name="connsiteX5" fmla="*/ 0 w 3124200"/>
                <a:gd name="connsiteY5" fmla="*/ 230426 h 160202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838200 w 3124200"/>
                <a:gd name="connsiteY4" fmla="*/ 1314029 h 1651066"/>
                <a:gd name="connsiteX5" fmla="*/ 0 w 3124200"/>
                <a:gd name="connsiteY5" fmla="*/ 1651066 h 1651066"/>
                <a:gd name="connsiteX6" fmla="*/ 0 w 3124200"/>
                <a:gd name="connsiteY6" fmla="*/ 279466 h 1651066"/>
                <a:gd name="connsiteX0" fmla="*/ 0 w 3124200"/>
                <a:gd name="connsiteY0" fmla="*/ 279466 h 1716073"/>
                <a:gd name="connsiteX1" fmla="*/ 1101969 w 3124200"/>
                <a:gd name="connsiteY1" fmla="*/ 30350 h 1716073"/>
                <a:gd name="connsiteX2" fmla="*/ 3124200 w 3124200"/>
                <a:gd name="connsiteY2" fmla="*/ 279466 h 1716073"/>
                <a:gd name="connsiteX3" fmla="*/ 3124200 w 3124200"/>
                <a:gd name="connsiteY3" fmla="*/ 1651066 h 1716073"/>
                <a:gd name="connsiteX4" fmla="*/ 838200 w 3124200"/>
                <a:gd name="connsiteY4" fmla="*/ 1314029 h 1716073"/>
                <a:gd name="connsiteX5" fmla="*/ 0 w 3124200"/>
                <a:gd name="connsiteY5" fmla="*/ 1651066 h 1716073"/>
                <a:gd name="connsiteX6" fmla="*/ 0 w 3124200"/>
                <a:gd name="connsiteY6" fmla="*/ 279466 h 1716073"/>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95985 h 1728398"/>
                <a:gd name="connsiteX1" fmla="*/ 1049215 w 3124200"/>
                <a:gd name="connsiteY1" fmla="*/ 29285 h 1728398"/>
                <a:gd name="connsiteX2" fmla="*/ 3124200 w 3124200"/>
                <a:gd name="connsiteY2" fmla="*/ 295985 h 1728398"/>
                <a:gd name="connsiteX3" fmla="*/ 3124200 w 3124200"/>
                <a:gd name="connsiteY3" fmla="*/ 1667585 h 1728398"/>
                <a:gd name="connsiteX4" fmla="*/ 1154723 w 3124200"/>
                <a:gd name="connsiteY4" fmla="*/ 1277794 h 1728398"/>
                <a:gd name="connsiteX5" fmla="*/ 0 w 3124200"/>
                <a:gd name="connsiteY5" fmla="*/ 1667585 h 1728398"/>
                <a:gd name="connsiteX6" fmla="*/ 0 w 3124200"/>
                <a:gd name="connsiteY6" fmla="*/ 295985 h 1728398"/>
                <a:gd name="connsiteX0" fmla="*/ 0 w 3124200"/>
                <a:gd name="connsiteY0" fmla="*/ 276153 h 1708566"/>
                <a:gd name="connsiteX1" fmla="*/ 1049215 w 3124200"/>
                <a:gd name="connsiteY1" fmla="*/ 9453 h 1708566"/>
                <a:gd name="connsiteX2" fmla="*/ 3124200 w 3124200"/>
                <a:gd name="connsiteY2" fmla="*/ 276153 h 1708566"/>
                <a:gd name="connsiteX3" fmla="*/ 3124200 w 3124200"/>
                <a:gd name="connsiteY3" fmla="*/ 1647753 h 1708566"/>
                <a:gd name="connsiteX4" fmla="*/ 1154723 w 3124200"/>
                <a:gd name="connsiteY4" fmla="*/ 1257962 h 1708566"/>
                <a:gd name="connsiteX5" fmla="*/ 0 w 3124200"/>
                <a:gd name="connsiteY5" fmla="*/ 1647753 h 1708566"/>
                <a:gd name="connsiteX6" fmla="*/ 0 w 3124200"/>
                <a:gd name="connsiteY6" fmla="*/ 276153 h 1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200" h="1708566">
                  <a:moveTo>
                    <a:pt x="0" y="276153"/>
                  </a:moveTo>
                  <a:cubicBezTo>
                    <a:pt x="379046" y="275176"/>
                    <a:pt x="564662" y="-59908"/>
                    <a:pt x="1049215" y="9453"/>
                  </a:cubicBezTo>
                  <a:cubicBezTo>
                    <a:pt x="1569915" y="9453"/>
                    <a:pt x="2751993" y="700626"/>
                    <a:pt x="3124200" y="276153"/>
                  </a:cubicBezTo>
                  <a:lnTo>
                    <a:pt x="3124200" y="1647753"/>
                  </a:lnTo>
                  <a:cubicBezTo>
                    <a:pt x="2414954" y="1904684"/>
                    <a:pt x="1916723" y="1264800"/>
                    <a:pt x="1154723" y="1257962"/>
                  </a:cubicBezTo>
                  <a:cubicBezTo>
                    <a:pt x="523630" y="1299969"/>
                    <a:pt x="384908" y="1517823"/>
                    <a:pt x="0" y="1647753"/>
                  </a:cubicBezTo>
                  <a:lnTo>
                    <a:pt x="0" y="276153"/>
                  </a:lnTo>
                  <a:close/>
                </a:path>
              </a:pathLst>
            </a:custGeom>
            <a:solidFill>
              <a:srgbClr val="D3E08A"/>
            </a:solidFill>
            <a:ln>
              <a:solidFill>
                <a:srgbClr val="D3E08A"/>
              </a:solidFill>
            </a:ln>
            <a:effectLst>
              <a:outerShdw blurRad="241300" dist="228600" dir="12780000" sx="96000" sy="96000" algn="b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46" name="Rectangle 45"/>
            <p:cNvSpPr/>
            <p:nvPr/>
          </p:nvSpPr>
          <p:spPr>
            <a:xfrm>
              <a:off x="2422125" y="4927807"/>
              <a:ext cx="1972399" cy="584775"/>
            </a:xfrm>
            <a:prstGeom prst="rect">
              <a:avLst/>
            </a:prstGeom>
          </p:spPr>
          <p:txBody>
            <a:bodyPr wrap="none">
              <a:spAutoFit/>
            </a:bodyPr>
            <a:lstStyle/>
            <a:p>
              <a:r>
                <a:rPr lang="vi-VN" sz="3200" dirty="0">
                  <a:solidFill>
                    <a:prstClr val="black"/>
                  </a:solidFill>
                  <a:latin typeface="Cambria" panose="02040503050406030204" pitchFamily="18" charset="0"/>
                  <a:ea typeface="Cambria" panose="02040503050406030204" pitchFamily="18" charset="0"/>
                </a:rPr>
                <a:t>Triển khai</a:t>
              </a:r>
              <a:endParaRPr lang="en-GB" sz="3200" dirty="0"/>
            </a:p>
          </p:txBody>
        </p:sp>
      </p:grpSp>
      <p:pic>
        <p:nvPicPr>
          <p:cNvPr id="9" name="Picture 8"/>
          <p:cNvPicPr>
            <a:picLocks noChangeAspect="1"/>
          </p:cNvPicPr>
          <p:nvPr/>
        </p:nvPicPr>
        <p:blipFill>
          <a:blip r:embed="rId4"/>
          <a:stretch>
            <a:fillRect/>
          </a:stretch>
        </p:blipFill>
        <p:spPr>
          <a:xfrm>
            <a:off x="-46928" y="32734"/>
            <a:ext cx="2373675" cy="1354110"/>
          </a:xfrm>
          <a:prstGeom prst="rect">
            <a:avLst/>
          </a:prstGeom>
        </p:spPr>
      </p:pic>
      <p:grpSp>
        <p:nvGrpSpPr>
          <p:cNvPr id="47" name="Group 46"/>
          <p:cNvGrpSpPr/>
          <p:nvPr/>
        </p:nvGrpSpPr>
        <p:grpSpPr>
          <a:xfrm>
            <a:off x="3195068" y="5221282"/>
            <a:ext cx="14482328" cy="1341261"/>
            <a:chOff x="4581115" y="3390900"/>
            <a:chExt cx="13058206" cy="1772143"/>
          </a:xfrm>
        </p:grpSpPr>
        <p:sp>
          <p:nvSpPr>
            <p:cNvPr id="48" name="Rounded Rectangle 47"/>
            <p:cNvSpPr/>
            <p:nvPr/>
          </p:nvSpPr>
          <p:spPr>
            <a:xfrm>
              <a:off x="4581115" y="3390900"/>
              <a:ext cx="13058206" cy="1752600"/>
            </a:xfrm>
            <a:prstGeom prst="roundRect">
              <a:avLst/>
            </a:prstGeom>
            <a:solidFill>
              <a:schemeClr val="accent3">
                <a:lumMod val="40000"/>
                <a:lumOff val="60000"/>
              </a:schemeClr>
            </a:solidFill>
            <a:ln w="38100">
              <a:solidFill>
                <a:srgbClr val="7D9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9" name="Rectangle 48"/>
            <p:cNvSpPr/>
            <p:nvPr/>
          </p:nvSpPr>
          <p:spPr>
            <a:xfrm>
              <a:off x="4772947" y="3739768"/>
              <a:ext cx="12702539" cy="1423275"/>
            </a:xfrm>
            <a:prstGeom prst="rect">
              <a:avLst/>
            </a:prstGeom>
          </p:spPr>
          <p:txBody>
            <a:bodyPr wrap="square">
              <a:spAutoFit/>
            </a:bodyPr>
            <a:lstStyle/>
            <a:p>
              <a:pPr lvl="0" algn="just"/>
              <a:r>
                <a:rPr lang="vi-VN" sz="3200" i="1" dirty="0">
                  <a:latin typeface="Cambria" panose="02040503050406030204" pitchFamily="18" charset="0"/>
                  <a:ea typeface="Cambria" panose="02040503050406030204" pitchFamily="18" charset="0"/>
                </a:rPr>
                <a:t>Câu chuyện kể về một em nhỏ </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đến</a:t>
              </a:r>
              <a:r>
                <a:rPr lang="en-GB" sz="3200" i="1" dirty="0">
                  <a:latin typeface="Cambria" panose="02040503050406030204" pitchFamily="18" charset="0"/>
                  <a:ea typeface="Cambria" panose="02040503050406030204" pitchFamily="18" charset="0"/>
                </a:rPr>
                <a:t> </a:t>
              </a:r>
              <a:r>
                <a:rPr lang="vi-VN" sz="3200" i="1" dirty="0">
                  <a:latin typeface="Cambria" panose="02040503050406030204" pitchFamily="18" charset="0"/>
                  <a:ea typeface="Cambria" panose="02040503050406030204" pitchFamily="18" charset="0"/>
                </a:rPr>
                <a:t>chúng ta biết yêu quý và trân trọng sự sống của muôn loài.</a:t>
              </a:r>
              <a:endParaRPr lang="en-GB" sz="3200" i="1" dirty="0">
                <a:solidFill>
                  <a:prstClr val="black"/>
                </a:solidFill>
                <a:latin typeface="Cambria" panose="02040503050406030204" pitchFamily="18" charset="0"/>
                <a:ea typeface="Cambria" panose="02040503050406030204" pitchFamily="18" charset="0"/>
              </a:endParaRPr>
            </a:p>
          </p:txBody>
        </p:sp>
      </p:grpSp>
      <p:grpSp>
        <p:nvGrpSpPr>
          <p:cNvPr id="41" name="Group 40"/>
          <p:cNvGrpSpPr/>
          <p:nvPr/>
        </p:nvGrpSpPr>
        <p:grpSpPr>
          <a:xfrm>
            <a:off x="3208669" y="4322045"/>
            <a:ext cx="14331887" cy="1569660"/>
            <a:chOff x="3834536" y="6201651"/>
            <a:chExt cx="12019193" cy="1569660"/>
          </a:xfrm>
        </p:grpSpPr>
        <p:sp>
          <p:nvSpPr>
            <p:cNvPr id="42" name="Rounded Rectangle 8"/>
            <p:cNvSpPr/>
            <p:nvPr/>
          </p:nvSpPr>
          <p:spPr>
            <a:xfrm>
              <a:off x="3834536" y="6233862"/>
              <a:ext cx="12019193" cy="1163087"/>
            </a:xfrm>
            <a:custGeom>
              <a:avLst/>
              <a:gdLst>
                <a:gd name="connsiteX0" fmla="*/ 0 w 9601200"/>
                <a:gd name="connsiteY0" fmla="*/ 317506 h 1905000"/>
                <a:gd name="connsiteX1" fmla="*/ 317506 w 9601200"/>
                <a:gd name="connsiteY1" fmla="*/ 0 h 1905000"/>
                <a:gd name="connsiteX2" fmla="*/ 9283694 w 9601200"/>
                <a:gd name="connsiteY2" fmla="*/ 0 h 1905000"/>
                <a:gd name="connsiteX3" fmla="*/ 9601200 w 9601200"/>
                <a:gd name="connsiteY3" fmla="*/ 317506 h 1905000"/>
                <a:gd name="connsiteX4" fmla="*/ 9601200 w 9601200"/>
                <a:gd name="connsiteY4" fmla="*/ 1587494 h 1905000"/>
                <a:gd name="connsiteX5" fmla="*/ 9283694 w 9601200"/>
                <a:gd name="connsiteY5" fmla="*/ 1905000 h 1905000"/>
                <a:gd name="connsiteX6" fmla="*/ 317506 w 9601200"/>
                <a:gd name="connsiteY6" fmla="*/ 1905000 h 1905000"/>
                <a:gd name="connsiteX7" fmla="*/ 0 w 9601200"/>
                <a:gd name="connsiteY7" fmla="*/ 1587494 h 1905000"/>
                <a:gd name="connsiteX8" fmla="*/ 0 w 9601200"/>
                <a:gd name="connsiteY8" fmla="*/ 317506 h 1905000"/>
                <a:gd name="connsiteX0" fmla="*/ 41307 w 9642507"/>
                <a:gd name="connsiteY0" fmla="*/ 337826 h 1925320"/>
                <a:gd name="connsiteX1" fmla="*/ 94653 w 9642507"/>
                <a:gd name="connsiteY1" fmla="*/ 0 h 1925320"/>
                <a:gd name="connsiteX2" fmla="*/ 9325001 w 9642507"/>
                <a:gd name="connsiteY2" fmla="*/ 20320 h 1925320"/>
                <a:gd name="connsiteX3" fmla="*/ 9642507 w 9642507"/>
                <a:gd name="connsiteY3" fmla="*/ 337826 h 1925320"/>
                <a:gd name="connsiteX4" fmla="*/ 9642507 w 9642507"/>
                <a:gd name="connsiteY4" fmla="*/ 1607814 h 1925320"/>
                <a:gd name="connsiteX5" fmla="*/ 9325001 w 9642507"/>
                <a:gd name="connsiteY5" fmla="*/ 1925320 h 1925320"/>
                <a:gd name="connsiteX6" fmla="*/ 358813 w 9642507"/>
                <a:gd name="connsiteY6" fmla="*/ 1925320 h 1925320"/>
                <a:gd name="connsiteX7" fmla="*/ 41307 w 9642507"/>
                <a:gd name="connsiteY7" fmla="*/ 1607814 h 1925320"/>
                <a:gd name="connsiteX8" fmla="*/ 41307 w 9642507"/>
                <a:gd name="connsiteY8" fmla="*/ 337826 h 1925320"/>
                <a:gd name="connsiteX0" fmla="*/ 29323 w 9650843"/>
                <a:gd name="connsiteY0" fmla="*/ 337826 h 1925320"/>
                <a:gd name="connsiteX1" fmla="*/ 102989 w 9650843"/>
                <a:gd name="connsiteY1" fmla="*/ 0 h 1925320"/>
                <a:gd name="connsiteX2" fmla="*/ 9333337 w 9650843"/>
                <a:gd name="connsiteY2" fmla="*/ 20320 h 1925320"/>
                <a:gd name="connsiteX3" fmla="*/ 9650843 w 9650843"/>
                <a:gd name="connsiteY3" fmla="*/ 337826 h 1925320"/>
                <a:gd name="connsiteX4" fmla="*/ 9650843 w 9650843"/>
                <a:gd name="connsiteY4" fmla="*/ 1607814 h 1925320"/>
                <a:gd name="connsiteX5" fmla="*/ 9333337 w 9650843"/>
                <a:gd name="connsiteY5" fmla="*/ 1925320 h 1925320"/>
                <a:gd name="connsiteX6" fmla="*/ 367149 w 9650843"/>
                <a:gd name="connsiteY6" fmla="*/ 1925320 h 1925320"/>
                <a:gd name="connsiteX7" fmla="*/ 49643 w 9650843"/>
                <a:gd name="connsiteY7" fmla="*/ 1607814 h 1925320"/>
                <a:gd name="connsiteX8" fmla="*/ 29323 w 9650843"/>
                <a:gd name="connsiteY8" fmla="*/ 337826 h 1925320"/>
                <a:gd name="connsiteX0" fmla="*/ 46011 w 9667531"/>
                <a:gd name="connsiteY0" fmla="*/ 337826 h 1925320"/>
                <a:gd name="connsiteX1" fmla="*/ 119677 w 9667531"/>
                <a:gd name="connsiteY1" fmla="*/ 0 h 1925320"/>
                <a:gd name="connsiteX2" fmla="*/ 9350025 w 9667531"/>
                <a:gd name="connsiteY2" fmla="*/ 20320 h 1925320"/>
                <a:gd name="connsiteX3" fmla="*/ 9667531 w 9667531"/>
                <a:gd name="connsiteY3" fmla="*/ 337826 h 1925320"/>
                <a:gd name="connsiteX4" fmla="*/ 9667531 w 9667531"/>
                <a:gd name="connsiteY4" fmla="*/ 1607814 h 1925320"/>
                <a:gd name="connsiteX5" fmla="*/ 9350025 w 9667531"/>
                <a:gd name="connsiteY5" fmla="*/ 1925320 h 1925320"/>
                <a:gd name="connsiteX6" fmla="*/ 383837 w 9667531"/>
                <a:gd name="connsiteY6" fmla="*/ 1925320 h 1925320"/>
                <a:gd name="connsiteX7" fmla="*/ 66331 w 9667531"/>
                <a:gd name="connsiteY7" fmla="*/ 1607814 h 1925320"/>
                <a:gd name="connsiteX8" fmla="*/ 46011 w 9667531"/>
                <a:gd name="connsiteY8" fmla="*/ 337826 h 1925320"/>
                <a:gd name="connsiteX0" fmla="*/ 7962 w 9629482"/>
                <a:gd name="connsiteY0" fmla="*/ 337826 h 1925320"/>
                <a:gd name="connsiteX1" fmla="*/ 162908 w 9629482"/>
                <a:gd name="connsiteY1" fmla="*/ 0 h 1925320"/>
                <a:gd name="connsiteX2" fmla="*/ 9311976 w 9629482"/>
                <a:gd name="connsiteY2" fmla="*/ 20320 h 1925320"/>
                <a:gd name="connsiteX3" fmla="*/ 9629482 w 9629482"/>
                <a:gd name="connsiteY3" fmla="*/ 337826 h 1925320"/>
                <a:gd name="connsiteX4" fmla="*/ 9629482 w 9629482"/>
                <a:gd name="connsiteY4" fmla="*/ 1607814 h 1925320"/>
                <a:gd name="connsiteX5" fmla="*/ 9311976 w 9629482"/>
                <a:gd name="connsiteY5" fmla="*/ 1925320 h 1925320"/>
                <a:gd name="connsiteX6" fmla="*/ 345788 w 9629482"/>
                <a:gd name="connsiteY6" fmla="*/ 1925320 h 1925320"/>
                <a:gd name="connsiteX7" fmla="*/ 28282 w 9629482"/>
                <a:gd name="connsiteY7" fmla="*/ 1607814 h 1925320"/>
                <a:gd name="connsiteX8" fmla="*/ 7962 w 9629482"/>
                <a:gd name="connsiteY8" fmla="*/ 337826 h 1925320"/>
                <a:gd name="connsiteX0" fmla="*/ 86699 w 9708219"/>
                <a:gd name="connsiteY0" fmla="*/ 337826 h 1925320"/>
                <a:gd name="connsiteX1" fmla="*/ 99405 w 9708219"/>
                <a:gd name="connsiteY1" fmla="*/ 0 h 1925320"/>
                <a:gd name="connsiteX2" fmla="*/ 9390713 w 9708219"/>
                <a:gd name="connsiteY2" fmla="*/ 20320 h 1925320"/>
                <a:gd name="connsiteX3" fmla="*/ 9708219 w 9708219"/>
                <a:gd name="connsiteY3" fmla="*/ 337826 h 1925320"/>
                <a:gd name="connsiteX4" fmla="*/ 9708219 w 9708219"/>
                <a:gd name="connsiteY4" fmla="*/ 1607814 h 1925320"/>
                <a:gd name="connsiteX5" fmla="*/ 9390713 w 9708219"/>
                <a:gd name="connsiteY5" fmla="*/ 1925320 h 1925320"/>
                <a:gd name="connsiteX6" fmla="*/ 424525 w 9708219"/>
                <a:gd name="connsiteY6" fmla="*/ 1925320 h 1925320"/>
                <a:gd name="connsiteX7" fmla="*/ 107019 w 9708219"/>
                <a:gd name="connsiteY7" fmla="*/ 1607814 h 1925320"/>
                <a:gd name="connsiteX8" fmla="*/ 86699 w 9708219"/>
                <a:gd name="connsiteY8" fmla="*/ 337826 h 1925320"/>
                <a:gd name="connsiteX0" fmla="*/ 0 w 9621520"/>
                <a:gd name="connsiteY0" fmla="*/ 3175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317506 h 1905000"/>
                <a:gd name="connsiteX0" fmla="*/ 0 w 9621520"/>
                <a:gd name="connsiteY0" fmla="*/ 156809 h 1947503"/>
                <a:gd name="connsiteX1" fmla="*/ 9304014 w 9621520"/>
                <a:gd name="connsiteY1" fmla="*/ 42503 h 1947503"/>
                <a:gd name="connsiteX2" fmla="*/ 9621520 w 9621520"/>
                <a:gd name="connsiteY2" fmla="*/ 360009 h 1947503"/>
                <a:gd name="connsiteX3" fmla="*/ 9621520 w 9621520"/>
                <a:gd name="connsiteY3" fmla="*/ 1629997 h 1947503"/>
                <a:gd name="connsiteX4" fmla="*/ 9304014 w 9621520"/>
                <a:gd name="connsiteY4" fmla="*/ 1947503 h 1947503"/>
                <a:gd name="connsiteX5" fmla="*/ 337826 w 9621520"/>
                <a:gd name="connsiteY5" fmla="*/ 1947503 h 1947503"/>
                <a:gd name="connsiteX6" fmla="*/ 20320 w 9621520"/>
                <a:gd name="connsiteY6" fmla="*/ 1629997 h 1947503"/>
                <a:gd name="connsiteX7" fmla="*/ 0 w 9621520"/>
                <a:gd name="connsiteY7" fmla="*/ 156809 h 1947503"/>
                <a:gd name="connsiteX0" fmla="*/ 0 w 9621520"/>
                <a:gd name="connsiteY0" fmla="*/ 1143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114306 h 1905000"/>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2032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20320 w 9601200"/>
                <a:gd name="connsiteY7" fmla="*/ 0 h 1912614"/>
                <a:gd name="connsiteX0" fmla="*/ 4064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40640 w 960120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9304014 w 9621520"/>
                <a:gd name="connsiteY4" fmla="*/ 1912614 h 1912614"/>
                <a:gd name="connsiteX5" fmla="*/ 337826 w 9621520"/>
                <a:gd name="connsiteY5" fmla="*/ 1912614 h 1912614"/>
                <a:gd name="connsiteX6" fmla="*/ 20320 w 9621520"/>
                <a:gd name="connsiteY6" fmla="*/ 1595108 h 1912614"/>
                <a:gd name="connsiteX7" fmla="*/ 0 w 962152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337826 w 9621520"/>
                <a:gd name="connsiteY4" fmla="*/ 1912614 h 1912614"/>
                <a:gd name="connsiteX5" fmla="*/ 20320 w 9621520"/>
                <a:gd name="connsiteY5" fmla="*/ 1595108 h 1912614"/>
                <a:gd name="connsiteX6" fmla="*/ 0 w 9621520"/>
                <a:gd name="connsiteY6" fmla="*/ 0 h 1912614"/>
                <a:gd name="connsiteX0" fmla="*/ 0 w 9641840"/>
                <a:gd name="connsiteY0" fmla="*/ 0 h 1955117"/>
                <a:gd name="connsiteX1" fmla="*/ 9304014 w 9641840"/>
                <a:gd name="connsiteY1" fmla="*/ 7614 h 1955117"/>
                <a:gd name="connsiteX2" fmla="*/ 9621520 w 9641840"/>
                <a:gd name="connsiteY2" fmla="*/ 325120 h 1955117"/>
                <a:gd name="connsiteX3" fmla="*/ 9641840 w 9641840"/>
                <a:gd name="connsiteY3" fmla="*/ 1798308 h 1955117"/>
                <a:gd name="connsiteX4" fmla="*/ 337826 w 9641840"/>
                <a:gd name="connsiteY4" fmla="*/ 1912614 h 1955117"/>
                <a:gd name="connsiteX5" fmla="*/ 20320 w 9641840"/>
                <a:gd name="connsiteY5" fmla="*/ 1595108 h 1955117"/>
                <a:gd name="connsiteX6" fmla="*/ 0 w 9641840"/>
                <a:gd name="connsiteY6" fmla="*/ 0 h 1955117"/>
                <a:gd name="connsiteX0" fmla="*/ 0 w 9641840"/>
                <a:gd name="connsiteY0" fmla="*/ 0 h 1912614"/>
                <a:gd name="connsiteX1" fmla="*/ 9304014 w 9641840"/>
                <a:gd name="connsiteY1" fmla="*/ 7614 h 1912614"/>
                <a:gd name="connsiteX2" fmla="*/ 9621520 w 9641840"/>
                <a:gd name="connsiteY2" fmla="*/ 325120 h 1912614"/>
                <a:gd name="connsiteX3" fmla="*/ 9641840 w 9641840"/>
                <a:gd name="connsiteY3" fmla="*/ 1798308 h 1912614"/>
                <a:gd name="connsiteX4" fmla="*/ 337826 w 9641840"/>
                <a:gd name="connsiteY4" fmla="*/ 1912614 h 1912614"/>
                <a:gd name="connsiteX5" fmla="*/ 20320 w 9641840"/>
                <a:gd name="connsiteY5" fmla="*/ 1595108 h 1912614"/>
                <a:gd name="connsiteX6" fmla="*/ 0 w 9641840"/>
                <a:gd name="connsiteY6" fmla="*/ 0 h 1912614"/>
                <a:gd name="connsiteX0" fmla="*/ 0 w 9621520"/>
                <a:gd name="connsiteY0" fmla="*/ 0 h 1996374"/>
                <a:gd name="connsiteX1" fmla="*/ 9304014 w 9621520"/>
                <a:gd name="connsiteY1" fmla="*/ 7614 h 1996374"/>
                <a:gd name="connsiteX2" fmla="*/ 9621520 w 9621520"/>
                <a:gd name="connsiteY2" fmla="*/ 325120 h 1996374"/>
                <a:gd name="connsiteX3" fmla="*/ 9580880 w 9621520"/>
                <a:gd name="connsiteY3" fmla="*/ 1960868 h 1996374"/>
                <a:gd name="connsiteX4" fmla="*/ 337826 w 9621520"/>
                <a:gd name="connsiteY4" fmla="*/ 1912614 h 1996374"/>
                <a:gd name="connsiteX5" fmla="*/ 20320 w 9621520"/>
                <a:gd name="connsiteY5" fmla="*/ 1595108 h 1996374"/>
                <a:gd name="connsiteX6" fmla="*/ 0 w 9621520"/>
                <a:gd name="connsiteY6" fmla="*/ 0 h 1996374"/>
                <a:gd name="connsiteX0" fmla="*/ 0 w 9621520"/>
                <a:gd name="connsiteY0" fmla="*/ 0 h 1960868"/>
                <a:gd name="connsiteX1" fmla="*/ 9304014 w 9621520"/>
                <a:gd name="connsiteY1" fmla="*/ 7614 h 1960868"/>
                <a:gd name="connsiteX2" fmla="*/ 9621520 w 9621520"/>
                <a:gd name="connsiteY2" fmla="*/ 325120 h 1960868"/>
                <a:gd name="connsiteX3" fmla="*/ 9580880 w 9621520"/>
                <a:gd name="connsiteY3" fmla="*/ 1960868 h 1960868"/>
                <a:gd name="connsiteX4" fmla="*/ 337826 w 9621520"/>
                <a:gd name="connsiteY4" fmla="*/ 1912614 h 1960868"/>
                <a:gd name="connsiteX5" fmla="*/ 20320 w 9621520"/>
                <a:gd name="connsiteY5" fmla="*/ 1595108 h 1960868"/>
                <a:gd name="connsiteX6" fmla="*/ 0 w 9621520"/>
                <a:gd name="connsiteY6" fmla="*/ 0 h 1960868"/>
                <a:gd name="connsiteX0" fmla="*/ 0 w 9647418"/>
                <a:gd name="connsiteY0" fmla="*/ 0 h 1960868"/>
                <a:gd name="connsiteX1" fmla="*/ 9304014 w 9647418"/>
                <a:gd name="connsiteY1" fmla="*/ 7614 h 1960868"/>
                <a:gd name="connsiteX2" fmla="*/ 9621520 w 9647418"/>
                <a:gd name="connsiteY2" fmla="*/ 325120 h 1960868"/>
                <a:gd name="connsiteX3" fmla="*/ 9646920 w 9647418"/>
                <a:gd name="connsiteY3" fmla="*/ 1427474 h 1960868"/>
                <a:gd name="connsiteX4" fmla="*/ 9580880 w 9647418"/>
                <a:gd name="connsiteY4" fmla="*/ 1960868 h 1960868"/>
                <a:gd name="connsiteX5" fmla="*/ 337826 w 9647418"/>
                <a:gd name="connsiteY5" fmla="*/ 1912614 h 1960868"/>
                <a:gd name="connsiteX6" fmla="*/ 20320 w 9647418"/>
                <a:gd name="connsiteY6" fmla="*/ 1595108 h 1960868"/>
                <a:gd name="connsiteX7" fmla="*/ 0 w 9647418"/>
                <a:gd name="connsiteY7" fmla="*/ 0 h 1960868"/>
                <a:gd name="connsiteX0" fmla="*/ 0 w 9647418"/>
                <a:gd name="connsiteY0" fmla="*/ 0 h 1912614"/>
                <a:gd name="connsiteX1" fmla="*/ 9304014 w 9647418"/>
                <a:gd name="connsiteY1" fmla="*/ 7614 h 1912614"/>
                <a:gd name="connsiteX2" fmla="*/ 9621520 w 9647418"/>
                <a:gd name="connsiteY2" fmla="*/ 325120 h 1912614"/>
                <a:gd name="connsiteX3" fmla="*/ 9646920 w 9647418"/>
                <a:gd name="connsiteY3" fmla="*/ 1427474 h 1912614"/>
                <a:gd name="connsiteX4" fmla="*/ 9580880 w 9647418"/>
                <a:gd name="connsiteY4" fmla="*/ 1879588 h 1912614"/>
                <a:gd name="connsiteX5" fmla="*/ 337826 w 9647418"/>
                <a:gd name="connsiteY5" fmla="*/ 1912614 h 1912614"/>
                <a:gd name="connsiteX6" fmla="*/ 20320 w 9647418"/>
                <a:gd name="connsiteY6" fmla="*/ 1595108 h 1912614"/>
                <a:gd name="connsiteX7" fmla="*/ 0 w 9647418"/>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10289904"/>
                <a:gd name="connsiteY0" fmla="*/ 0 h 1912614"/>
                <a:gd name="connsiteX1" fmla="*/ 9304014 w 10289904"/>
                <a:gd name="connsiteY1" fmla="*/ 7614 h 1912614"/>
                <a:gd name="connsiteX2" fmla="*/ 9621520 w 10289904"/>
                <a:gd name="connsiteY2" fmla="*/ 325120 h 1912614"/>
                <a:gd name="connsiteX3" fmla="*/ 9580880 w 10289904"/>
                <a:gd name="connsiteY3" fmla="*/ 1879588 h 1912614"/>
                <a:gd name="connsiteX4" fmla="*/ 337826 w 10289904"/>
                <a:gd name="connsiteY4" fmla="*/ 1912614 h 1912614"/>
                <a:gd name="connsiteX5" fmla="*/ 20320 w 10289904"/>
                <a:gd name="connsiteY5" fmla="*/ 1595108 h 1912614"/>
                <a:gd name="connsiteX6" fmla="*/ 0 w 10289904"/>
                <a:gd name="connsiteY6" fmla="*/ 0 h 1912614"/>
                <a:gd name="connsiteX0" fmla="*/ 0 w 9635355"/>
                <a:gd name="connsiteY0" fmla="*/ 0 h 1912614"/>
                <a:gd name="connsiteX1" fmla="*/ 9304014 w 9635355"/>
                <a:gd name="connsiteY1" fmla="*/ 7614 h 1912614"/>
                <a:gd name="connsiteX2" fmla="*/ 9621520 w 9635355"/>
                <a:gd name="connsiteY2" fmla="*/ 325120 h 1912614"/>
                <a:gd name="connsiteX3" fmla="*/ 9580880 w 9635355"/>
                <a:gd name="connsiteY3" fmla="*/ 1879588 h 1912614"/>
                <a:gd name="connsiteX4" fmla="*/ 337826 w 9635355"/>
                <a:gd name="connsiteY4" fmla="*/ 1912614 h 1912614"/>
                <a:gd name="connsiteX5" fmla="*/ 20320 w 9635355"/>
                <a:gd name="connsiteY5" fmla="*/ 1595108 h 1912614"/>
                <a:gd name="connsiteX6" fmla="*/ 0 w 9635355"/>
                <a:gd name="connsiteY6" fmla="*/ 0 h 191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5355" h="1912614">
                  <a:moveTo>
                    <a:pt x="0" y="0"/>
                  </a:moveTo>
                  <a:lnTo>
                    <a:pt x="9304014" y="7614"/>
                  </a:lnTo>
                  <a:cubicBezTo>
                    <a:pt x="9479368" y="7614"/>
                    <a:pt x="9621520" y="149766"/>
                    <a:pt x="9621520" y="325120"/>
                  </a:cubicBezTo>
                  <a:cubicBezTo>
                    <a:pt x="9667664" y="637116"/>
                    <a:pt x="9583842" y="1127326"/>
                    <a:pt x="9580880" y="1879588"/>
                  </a:cubicBezTo>
                  <a:cubicBezTo>
                    <a:pt x="8033598" y="1839370"/>
                    <a:pt x="1938026" y="1912614"/>
                    <a:pt x="337826" y="1912614"/>
                  </a:cubicBezTo>
                  <a:cubicBezTo>
                    <a:pt x="162472" y="1912614"/>
                    <a:pt x="20320" y="1770462"/>
                    <a:pt x="20320" y="1595108"/>
                  </a:cubicBezTo>
                  <a:lnTo>
                    <a:pt x="0" y="0"/>
                  </a:lnTo>
                  <a:close/>
                </a:path>
              </a:pathLst>
            </a:custGeom>
            <a:solidFill>
              <a:schemeClr val="bg1"/>
            </a:solidFill>
            <a:ln w="60325">
              <a:solidFill>
                <a:srgbClr val="7D9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43" name="Rectangle 42"/>
            <p:cNvSpPr/>
            <p:nvPr/>
          </p:nvSpPr>
          <p:spPr>
            <a:xfrm>
              <a:off x="3962400" y="6201651"/>
              <a:ext cx="11815129" cy="1569660"/>
            </a:xfrm>
            <a:prstGeom prst="rect">
              <a:avLst/>
            </a:prstGeom>
          </p:spPr>
          <p:txBody>
            <a:bodyPr wrap="square">
              <a:spAutoFit/>
            </a:bodyPr>
            <a:lstStyle/>
            <a:p>
              <a:pPr lvl="0" algn="just"/>
              <a:r>
                <a:rPr lang="en-GB" sz="3200" dirty="0">
                  <a:solidFill>
                    <a:prstClr val="black"/>
                  </a:solidFill>
                  <a:latin typeface="Cambria" panose="02040503050406030204" pitchFamily="18" charset="0"/>
                  <a:ea typeface="Cambria" panose="02040503050406030204" pitchFamily="18" charset="0"/>
                </a:rPr>
                <a:t>- </a:t>
              </a:r>
              <a:r>
                <a:rPr lang="vi-VN" sz="3200" dirty="0">
                  <a:solidFill>
                    <a:prstClr val="black"/>
                  </a:solidFill>
                  <a:latin typeface="Cambria" panose="02040503050406030204" pitchFamily="18" charset="0"/>
                  <a:ea typeface="Cambria" panose="02040503050406030204" pitchFamily="18" charset="0"/>
                </a:rPr>
                <a:t>Nêu nội dung chính, những chi tiết gây ấn tượng trong câu chuyện.</a:t>
              </a:r>
              <a:endParaRPr lang="en-GB" sz="3200" dirty="0">
                <a:solidFill>
                  <a:prstClr val="black"/>
                </a:solidFill>
                <a:latin typeface="Cambria" panose="02040503050406030204" pitchFamily="18" charset="0"/>
                <a:ea typeface="Cambria" panose="02040503050406030204" pitchFamily="18" charset="0"/>
              </a:endParaRPr>
            </a:p>
            <a:p>
              <a:pPr lvl="0" algn="just"/>
              <a:r>
                <a:rPr lang="en-GB" sz="3200" dirty="0">
                  <a:solidFill>
                    <a:prstClr val="black"/>
                  </a:solidFill>
                  <a:latin typeface="Cambria" panose="02040503050406030204" pitchFamily="18" charset="0"/>
                  <a:ea typeface="Cambria" panose="02040503050406030204" pitchFamily="18" charset="0"/>
                </a:rPr>
                <a:t>- </a:t>
              </a:r>
              <a:r>
                <a:rPr lang="vi-VN" sz="3200" dirty="0">
                  <a:solidFill>
                    <a:prstClr val="black"/>
                  </a:solidFill>
                  <a:latin typeface="Cambria" panose="02040503050406030204" pitchFamily="18" charset="0"/>
                  <a:ea typeface="Cambria" panose="02040503050406030204" pitchFamily="18" charset="0"/>
                </a:rPr>
                <a:t>Bộc lộ cảm xúc trước ý nghĩa nhân văn cao đẹp của câu chuyện.</a:t>
              </a:r>
              <a:endParaRPr lang="en-GB" sz="3200" dirty="0">
                <a:solidFill>
                  <a:prstClr val="black"/>
                </a:solidFill>
                <a:latin typeface="Cambria" panose="02040503050406030204" pitchFamily="18" charset="0"/>
                <a:ea typeface="Cambria" panose="02040503050406030204" pitchFamily="18" charset="0"/>
              </a:endParaRPr>
            </a:p>
          </p:txBody>
        </p:sp>
      </p:grpSp>
      <p:grpSp>
        <p:nvGrpSpPr>
          <p:cNvPr id="53" name="Group 52"/>
          <p:cNvGrpSpPr/>
          <p:nvPr/>
        </p:nvGrpSpPr>
        <p:grpSpPr>
          <a:xfrm>
            <a:off x="1090880" y="6562543"/>
            <a:ext cx="1893012" cy="1154824"/>
            <a:chOff x="2848037" y="6441094"/>
            <a:chExt cx="2104963" cy="1154824"/>
          </a:xfrm>
        </p:grpSpPr>
        <p:sp>
          <p:nvSpPr>
            <p:cNvPr id="54" name="Rectangle 6"/>
            <p:cNvSpPr/>
            <p:nvPr/>
          </p:nvSpPr>
          <p:spPr>
            <a:xfrm>
              <a:off x="2848037" y="6441094"/>
              <a:ext cx="2104963" cy="1154824"/>
            </a:xfrm>
            <a:custGeom>
              <a:avLst/>
              <a:gdLst>
                <a:gd name="connsiteX0" fmla="*/ 0 w 3124200"/>
                <a:gd name="connsiteY0" fmla="*/ 0 h 1371600"/>
                <a:gd name="connsiteX1" fmla="*/ 3124200 w 3124200"/>
                <a:gd name="connsiteY1" fmla="*/ 0 h 1371600"/>
                <a:gd name="connsiteX2" fmla="*/ 3124200 w 3124200"/>
                <a:gd name="connsiteY2" fmla="*/ 1371600 h 1371600"/>
                <a:gd name="connsiteX3" fmla="*/ 0 w 3124200"/>
                <a:gd name="connsiteY3" fmla="*/ 1371600 h 1371600"/>
                <a:gd name="connsiteX4" fmla="*/ 0 w 3124200"/>
                <a:gd name="connsiteY4" fmla="*/ 0 h 1371600"/>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230425 h 1602025"/>
                <a:gd name="connsiteX1" fmla="*/ 1101969 w 3124200"/>
                <a:gd name="connsiteY1" fmla="*/ 34063 h 1602025"/>
                <a:gd name="connsiteX2" fmla="*/ 3124200 w 3124200"/>
                <a:gd name="connsiteY2" fmla="*/ 230425 h 1602025"/>
                <a:gd name="connsiteX3" fmla="*/ 3124200 w 3124200"/>
                <a:gd name="connsiteY3" fmla="*/ 1602025 h 1602025"/>
                <a:gd name="connsiteX4" fmla="*/ 0 w 3124200"/>
                <a:gd name="connsiteY4" fmla="*/ 1602025 h 1602025"/>
                <a:gd name="connsiteX5" fmla="*/ 0 w 3124200"/>
                <a:gd name="connsiteY5" fmla="*/ 230425 h 1602025"/>
                <a:gd name="connsiteX0" fmla="*/ 0 w 3124200"/>
                <a:gd name="connsiteY0" fmla="*/ 231530 h 1603130"/>
                <a:gd name="connsiteX1" fmla="*/ 1101969 w 3124200"/>
                <a:gd name="connsiteY1" fmla="*/ 35168 h 1603130"/>
                <a:gd name="connsiteX2" fmla="*/ 1207477 w 3124200"/>
                <a:gd name="connsiteY2" fmla="*/ 0 h 1603130"/>
                <a:gd name="connsiteX3" fmla="*/ 3124200 w 3124200"/>
                <a:gd name="connsiteY3" fmla="*/ 231530 h 1603130"/>
                <a:gd name="connsiteX4" fmla="*/ 3124200 w 3124200"/>
                <a:gd name="connsiteY4" fmla="*/ 1603130 h 1603130"/>
                <a:gd name="connsiteX5" fmla="*/ 0 w 3124200"/>
                <a:gd name="connsiteY5" fmla="*/ 1603130 h 1603130"/>
                <a:gd name="connsiteX6" fmla="*/ 0 w 3124200"/>
                <a:gd name="connsiteY6" fmla="*/ 231530 h 1603130"/>
                <a:gd name="connsiteX0" fmla="*/ 0 w 3124200"/>
                <a:gd name="connsiteY0" fmla="*/ 230426 h 1602026"/>
                <a:gd name="connsiteX1" fmla="*/ 1101969 w 3124200"/>
                <a:gd name="connsiteY1" fmla="*/ 34064 h 1602026"/>
                <a:gd name="connsiteX2" fmla="*/ 3124200 w 3124200"/>
                <a:gd name="connsiteY2" fmla="*/ 230426 h 1602026"/>
                <a:gd name="connsiteX3" fmla="*/ 3124200 w 3124200"/>
                <a:gd name="connsiteY3" fmla="*/ 1602026 h 1602026"/>
                <a:gd name="connsiteX4" fmla="*/ 0 w 3124200"/>
                <a:gd name="connsiteY4" fmla="*/ 1602026 h 1602026"/>
                <a:gd name="connsiteX5" fmla="*/ 0 w 3124200"/>
                <a:gd name="connsiteY5" fmla="*/ 230426 h 160202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838200 w 3124200"/>
                <a:gd name="connsiteY4" fmla="*/ 1314029 h 1651066"/>
                <a:gd name="connsiteX5" fmla="*/ 0 w 3124200"/>
                <a:gd name="connsiteY5" fmla="*/ 1651066 h 1651066"/>
                <a:gd name="connsiteX6" fmla="*/ 0 w 3124200"/>
                <a:gd name="connsiteY6" fmla="*/ 279466 h 1651066"/>
                <a:gd name="connsiteX0" fmla="*/ 0 w 3124200"/>
                <a:gd name="connsiteY0" fmla="*/ 279466 h 1716073"/>
                <a:gd name="connsiteX1" fmla="*/ 1101969 w 3124200"/>
                <a:gd name="connsiteY1" fmla="*/ 30350 h 1716073"/>
                <a:gd name="connsiteX2" fmla="*/ 3124200 w 3124200"/>
                <a:gd name="connsiteY2" fmla="*/ 279466 h 1716073"/>
                <a:gd name="connsiteX3" fmla="*/ 3124200 w 3124200"/>
                <a:gd name="connsiteY3" fmla="*/ 1651066 h 1716073"/>
                <a:gd name="connsiteX4" fmla="*/ 838200 w 3124200"/>
                <a:gd name="connsiteY4" fmla="*/ 1314029 h 1716073"/>
                <a:gd name="connsiteX5" fmla="*/ 0 w 3124200"/>
                <a:gd name="connsiteY5" fmla="*/ 1651066 h 1716073"/>
                <a:gd name="connsiteX6" fmla="*/ 0 w 3124200"/>
                <a:gd name="connsiteY6" fmla="*/ 279466 h 1716073"/>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95985 h 1728398"/>
                <a:gd name="connsiteX1" fmla="*/ 1049215 w 3124200"/>
                <a:gd name="connsiteY1" fmla="*/ 29285 h 1728398"/>
                <a:gd name="connsiteX2" fmla="*/ 3124200 w 3124200"/>
                <a:gd name="connsiteY2" fmla="*/ 295985 h 1728398"/>
                <a:gd name="connsiteX3" fmla="*/ 3124200 w 3124200"/>
                <a:gd name="connsiteY3" fmla="*/ 1667585 h 1728398"/>
                <a:gd name="connsiteX4" fmla="*/ 1154723 w 3124200"/>
                <a:gd name="connsiteY4" fmla="*/ 1277794 h 1728398"/>
                <a:gd name="connsiteX5" fmla="*/ 0 w 3124200"/>
                <a:gd name="connsiteY5" fmla="*/ 1667585 h 1728398"/>
                <a:gd name="connsiteX6" fmla="*/ 0 w 3124200"/>
                <a:gd name="connsiteY6" fmla="*/ 295985 h 1728398"/>
                <a:gd name="connsiteX0" fmla="*/ 0 w 3124200"/>
                <a:gd name="connsiteY0" fmla="*/ 276153 h 1708566"/>
                <a:gd name="connsiteX1" fmla="*/ 1049215 w 3124200"/>
                <a:gd name="connsiteY1" fmla="*/ 9453 h 1708566"/>
                <a:gd name="connsiteX2" fmla="*/ 3124200 w 3124200"/>
                <a:gd name="connsiteY2" fmla="*/ 276153 h 1708566"/>
                <a:gd name="connsiteX3" fmla="*/ 3124200 w 3124200"/>
                <a:gd name="connsiteY3" fmla="*/ 1647753 h 1708566"/>
                <a:gd name="connsiteX4" fmla="*/ 1154723 w 3124200"/>
                <a:gd name="connsiteY4" fmla="*/ 1257962 h 1708566"/>
                <a:gd name="connsiteX5" fmla="*/ 0 w 3124200"/>
                <a:gd name="connsiteY5" fmla="*/ 1647753 h 1708566"/>
                <a:gd name="connsiteX6" fmla="*/ 0 w 3124200"/>
                <a:gd name="connsiteY6" fmla="*/ 276153 h 1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200" h="1708566">
                  <a:moveTo>
                    <a:pt x="0" y="276153"/>
                  </a:moveTo>
                  <a:cubicBezTo>
                    <a:pt x="379046" y="275176"/>
                    <a:pt x="564662" y="-59908"/>
                    <a:pt x="1049215" y="9453"/>
                  </a:cubicBezTo>
                  <a:cubicBezTo>
                    <a:pt x="1569915" y="9453"/>
                    <a:pt x="2751993" y="700626"/>
                    <a:pt x="3124200" y="276153"/>
                  </a:cubicBezTo>
                  <a:lnTo>
                    <a:pt x="3124200" y="1647753"/>
                  </a:lnTo>
                  <a:cubicBezTo>
                    <a:pt x="2414954" y="1904684"/>
                    <a:pt x="1916723" y="1264800"/>
                    <a:pt x="1154723" y="1257962"/>
                  </a:cubicBezTo>
                  <a:cubicBezTo>
                    <a:pt x="523630" y="1299969"/>
                    <a:pt x="384908" y="1517823"/>
                    <a:pt x="0" y="1647753"/>
                  </a:cubicBezTo>
                  <a:lnTo>
                    <a:pt x="0" y="276153"/>
                  </a:lnTo>
                  <a:close/>
                </a:path>
              </a:pathLst>
            </a:custGeom>
            <a:solidFill>
              <a:srgbClr val="FDCE9F"/>
            </a:solidFill>
            <a:ln>
              <a:solidFill>
                <a:srgbClr val="FDCE9F"/>
              </a:solidFill>
            </a:ln>
            <a:effectLst>
              <a:outerShdw blurRad="241300" dist="228600" dir="12780000" sx="96000" sy="96000" algn="b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55" name="Rectangle 54"/>
            <p:cNvSpPr/>
            <p:nvPr/>
          </p:nvSpPr>
          <p:spPr>
            <a:xfrm>
              <a:off x="2992020" y="6728113"/>
              <a:ext cx="1635961" cy="584775"/>
            </a:xfrm>
            <a:prstGeom prst="rect">
              <a:avLst/>
            </a:prstGeom>
          </p:spPr>
          <p:txBody>
            <a:bodyPr wrap="none">
              <a:spAutoFit/>
            </a:bodyPr>
            <a:lstStyle/>
            <a:p>
              <a:r>
                <a:rPr lang="vi-VN" sz="3200" dirty="0">
                  <a:solidFill>
                    <a:prstClr val="black"/>
                  </a:solidFill>
                  <a:latin typeface="Cambria" panose="02040503050406030204" pitchFamily="18" charset="0"/>
                  <a:ea typeface="Cambria" panose="02040503050406030204" pitchFamily="18" charset="0"/>
                </a:rPr>
                <a:t>Kết thúc</a:t>
              </a:r>
              <a:endParaRPr lang="en-GB" sz="3200" dirty="0"/>
            </a:p>
          </p:txBody>
        </p:sp>
      </p:grpSp>
      <p:grpSp>
        <p:nvGrpSpPr>
          <p:cNvPr id="59" name="Group 58"/>
          <p:cNvGrpSpPr/>
          <p:nvPr/>
        </p:nvGrpSpPr>
        <p:grpSpPr>
          <a:xfrm>
            <a:off x="3210593" y="7474677"/>
            <a:ext cx="14482328" cy="1341262"/>
            <a:chOff x="4581115" y="3390900"/>
            <a:chExt cx="13058206" cy="1772144"/>
          </a:xfrm>
        </p:grpSpPr>
        <p:sp>
          <p:nvSpPr>
            <p:cNvPr id="60" name="Rounded Rectangle 59"/>
            <p:cNvSpPr/>
            <p:nvPr/>
          </p:nvSpPr>
          <p:spPr>
            <a:xfrm>
              <a:off x="4581115" y="3390900"/>
              <a:ext cx="13058206" cy="1752600"/>
            </a:xfrm>
            <a:prstGeom prst="roundRect">
              <a:avLst/>
            </a:prstGeom>
            <a:solidFill>
              <a:schemeClr val="accent6">
                <a:lumMod val="40000"/>
                <a:lumOff val="60000"/>
              </a:schemeClr>
            </a:solidFill>
            <a:ln w="38100">
              <a:solidFill>
                <a:srgbClr val="F49A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1" name="Rectangle 60"/>
            <p:cNvSpPr/>
            <p:nvPr/>
          </p:nvSpPr>
          <p:spPr>
            <a:xfrm>
              <a:off x="4772947" y="3739769"/>
              <a:ext cx="12702539" cy="1423275"/>
            </a:xfrm>
            <a:prstGeom prst="rect">
              <a:avLst/>
            </a:prstGeom>
          </p:spPr>
          <p:txBody>
            <a:bodyPr wrap="square">
              <a:spAutoFit/>
            </a:bodyPr>
            <a:lstStyle/>
            <a:p>
              <a:pPr lvl="0" algn="just"/>
              <a:r>
                <a:rPr lang="vi-VN" sz="3200" i="1" dirty="0">
                  <a:latin typeface="Cambria" panose="02040503050406030204" pitchFamily="18" charset="0"/>
                  <a:ea typeface="Cambria" panose="02040503050406030204" pitchFamily="18" charset="0"/>
                </a:rPr>
                <a:t>Gấp trang sách lại, hình ảnh những chú chim non bé bỏng quấn quýt bên mẹ vẫn in đậm trong tâm trí tôi.</a:t>
              </a:r>
            </a:p>
          </p:txBody>
        </p:sp>
      </p:grpSp>
      <p:grpSp>
        <p:nvGrpSpPr>
          <p:cNvPr id="56" name="Group 55"/>
          <p:cNvGrpSpPr/>
          <p:nvPr/>
        </p:nvGrpSpPr>
        <p:grpSpPr>
          <a:xfrm>
            <a:off x="3265408" y="6782635"/>
            <a:ext cx="14298594" cy="865294"/>
            <a:chOff x="3834536" y="2738072"/>
            <a:chExt cx="14298594" cy="865294"/>
          </a:xfrm>
        </p:grpSpPr>
        <p:sp>
          <p:nvSpPr>
            <p:cNvPr id="57" name="Rounded Rectangle 8"/>
            <p:cNvSpPr/>
            <p:nvPr/>
          </p:nvSpPr>
          <p:spPr>
            <a:xfrm>
              <a:off x="3834536" y="2738072"/>
              <a:ext cx="14298594" cy="865294"/>
            </a:xfrm>
            <a:custGeom>
              <a:avLst/>
              <a:gdLst>
                <a:gd name="connsiteX0" fmla="*/ 0 w 9601200"/>
                <a:gd name="connsiteY0" fmla="*/ 317506 h 1905000"/>
                <a:gd name="connsiteX1" fmla="*/ 317506 w 9601200"/>
                <a:gd name="connsiteY1" fmla="*/ 0 h 1905000"/>
                <a:gd name="connsiteX2" fmla="*/ 9283694 w 9601200"/>
                <a:gd name="connsiteY2" fmla="*/ 0 h 1905000"/>
                <a:gd name="connsiteX3" fmla="*/ 9601200 w 9601200"/>
                <a:gd name="connsiteY3" fmla="*/ 317506 h 1905000"/>
                <a:gd name="connsiteX4" fmla="*/ 9601200 w 9601200"/>
                <a:gd name="connsiteY4" fmla="*/ 1587494 h 1905000"/>
                <a:gd name="connsiteX5" fmla="*/ 9283694 w 9601200"/>
                <a:gd name="connsiteY5" fmla="*/ 1905000 h 1905000"/>
                <a:gd name="connsiteX6" fmla="*/ 317506 w 9601200"/>
                <a:gd name="connsiteY6" fmla="*/ 1905000 h 1905000"/>
                <a:gd name="connsiteX7" fmla="*/ 0 w 9601200"/>
                <a:gd name="connsiteY7" fmla="*/ 1587494 h 1905000"/>
                <a:gd name="connsiteX8" fmla="*/ 0 w 9601200"/>
                <a:gd name="connsiteY8" fmla="*/ 317506 h 1905000"/>
                <a:gd name="connsiteX0" fmla="*/ 41307 w 9642507"/>
                <a:gd name="connsiteY0" fmla="*/ 337826 h 1925320"/>
                <a:gd name="connsiteX1" fmla="*/ 94653 w 9642507"/>
                <a:gd name="connsiteY1" fmla="*/ 0 h 1925320"/>
                <a:gd name="connsiteX2" fmla="*/ 9325001 w 9642507"/>
                <a:gd name="connsiteY2" fmla="*/ 20320 h 1925320"/>
                <a:gd name="connsiteX3" fmla="*/ 9642507 w 9642507"/>
                <a:gd name="connsiteY3" fmla="*/ 337826 h 1925320"/>
                <a:gd name="connsiteX4" fmla="*/ 9642507 w 9642507"/>
                <a:gd name="connsiteY4" fmla="*/ 1607814 h 1925320"/>
                <a:gd name="connsiteX5" fmla="*/ 9325001 w 9642507"/>
                <a:gd name="connsiteY5" fmla="*/ 1925320 h 1925320"/>
                <a:gd name="connsiteX6" fmla="*/ 358813 w 9642507"/>
                <a:gd name="connsiteY6" fmla="*/ 1925320 h 1925320"/>
                <a:gd name="connsiteX7" fmla="*/ 41307 w 9642507"/>
                <a:gd name="connsiteY7" fmla="*/ 1607814 h 1925320"/>
                <a:gd name="connsiteX8" fmla="*/ 41307 w 9642507"/>
                <a:gd name="connsiteY8" fmla="*/ 337826 h 1925320"/>
                <a:gd name="connsiteX0" fmla="*/ 29323 w 9650843"/>
                <a:gd name="connsiteY0" fmla="*/ 337826 h 1925320"/>
                <a:gd name="connsiteX1" fmla="*/ 102989 w 9650843"/>
                <a:gd name="connsiteY1" fmla="*/ 0 h 1925320"/>
                <a:gd name="connsiteX2" fmla="*/ 9333337 w 9650843"/>
                <a:gd name="connsiteY2" fmla="*/ 20320 h 1925320"/>
                <a:gd name="connsiteX3" fmla="*/ 9650843 w 9650843"/>
                <a:gd name="connsiteY3" fmla="*/ 337826 h 1925320"/>
                <a:gd name="connsiteX4" fmla="*/ 9650843 w 9650843"/>
                <a:gd name="connsiteY4" fmla="*/ 1607814 h 1925320"/>
                <a:gd name="connsiteX5" fmla="*/ 9333337 w 9650843"/>
                <a:gd name="connsiteY5" fmla="*/ 1925320 h 1925320"/>
                <a:gd name="connsiteX6" fmla="*/ 367149 w 9650843"/>
                <a:gd name="connsiteY6" fmla="*/ 1925320 h 1925320"/>
                <a:gd name="connsiteX7" fmla="*/ 49643 w 9650843"/>
                <a:gd name="connsiteY7" fmla="*/ 1607814 h 1925320"/>
                <a:gd name="connsiteX8" fmla="*/ 29323 w 9650843"/>
                <a:gd name="connsiteY8" fmla="*/ 337826 h 1925320"/>
                <a:gd name="connsiteX0" fmla="*/ 46011 w 9667531"/>
                <a:gd name="connsiteY0" fmla="*/ 337826 h 1925320"/>
                <a:gd name="connsiteX1" fmla="*/ 119677 w 9667531"/>
                <a:gd name="connsiteY1" fmla="*/ 0 h 1925320"/>
                <a:gd name="connsiteX2" fmla="*/ 9350025 w 9667531"/>
                <a:gd name="connsiteY2" fmla="*/ 20320 h 1925320"/>
                <a:gd name="connsiteX3" fmla="*/ 9667531 w 9667531"/>
                <a:gd name="connsiteY3" fmla="*/ 337826 h 1925320"/>
                <a:gd name="connsiteX4" fmla="*/ 9667531 w 9667531"/>
                <a:gd name="connsiteY4" fmla="*/ 1607814 h 1925320"/>
                <a:gd name="connsiteX5" fmla="*/ 9350025 w 9667531"/>
                <a:gd name="connsiteY5" fmla="*/ 1925320 h 1925320"/>
                <a:gd name="connsiteX6" fmla="*/ 383837 w 9667531"/>
                <a:gd name="connsiteY6" fmla="*/ 1925320 h 1925320"/>
                <a:gd name="connsiteX7" fmla="*/ 66331 w 9667531"/>
                <a:gd name="connsiteY7" fmla="*/ 1607814 h 1925320"/>
                <a:gd name="connsiteX8" fmla="*/ 46011 w 9667531"/>
                <a:gd name="connsiteY8" fmla="*/ 337826 h 1925320"/>
                <a:gd name="connsiteX0" fmla="*/ 7962 w 9629482"/>
                <a:gd name="connsiteY0" fmla="*/ 337826 h 1925320"/>
                <a:gd name="connsiteX1" fmla="*/ 162908 w 9629482"/>
                <a:gd name="connsiteY1" fmla="*/ 0 h 1925320"/>
                <a:gd name="connsiteX2" fmla="*/ 9311976 w 9629482"/>
                <a:gd name="connsiteY2" fmla="*/ 20320 h 1925320"/>
                <a:gd name="connsiteX3" fmla="*/ 9629482 w 9629482"/>
                <a:gd name="connsiteY3" fmla="*/ 337826 h 1925320"/>
                <a:gd name="connsiteX4" fmla="*/ 9629482 w 9629482"/>
                <a:gd name="connsiteY4" fmla="*/ 1607814 h 1925320"/>
                <a:gd name="connsiteX5" fmla="*/ 9311976 w 9629482"/>
                <a:gd name="connsiteY5" fmla="*/ 1925320 h 1925320"/>
                <a:gd name="connsiteX6" fmla="*/ 345788 w 9629482"/>
                <a:gd name="connsiteY6" fmla="*/ 1925320 h 1925320"/>
                <a:gd name="connsiteX7" fmla="*/ 28282 w 9629482"/>
                <a:gd name="connsiteY7" fmla="*/ 1607814 h 1925320"/>
                <a:gd name="connsiteX8" fmla="*/ 7962 w 9629482"/>
                <a:gd name="connsiteY8" fmla="*/ 337826 h 1925320"/>
                <a:gd name="connsiteX0" fmla="*/ 86699 w 9708219"/>
                <a:gd name="connsiteY0" fmla="*/ 337826 h 1925320"/>
                <a:gd name="connsiteX1" fmla="*/ 99405 w 9708219"/>
                <a:gd name="connsiteY1" fmla="*/ 0 h 1925320"/>
                <a:gd name="connsiteX2" fmla="*/ 9390713 w 9708219"/>
                <a:gd name="connsiteY2" fmla="*/ 20320 h 1925320"/>
                <a:gd name="connsiteX3" fmla="*/ 9708219 w 9708219"/>
                <a:gd name="connsiteY3" fmla="*/ 337826 h 1925320"/>
                <a:gd name="connsiteX4" fmla="*/ 9708219 w 9708219"/>
                <a:gd name="connsiteY4" fmla="*/ 1607814 h 1925320"/>
                <a:gd name="connsiteX5" fmla="*/ 9390713 w 9708219"/>
                <a:gd name="connsiteY5" fmla="*/ 1925320 h 1925320"/>
                <a:gd name="connsiteX6" fmla="*/ 424525 w 9708219"/>
                <a:gd name="connsiteY6" fmla="*/ 1925320 h 1925320"/>
                <a:gd name="connsiteX7" fmla="*/ 107019 w 9708219"/>
                <a:gd name="connsiteY7" fmla="*/ 1607814 h 1925320"/>
                <a:gd name="connsiteX8" fmla="*/ 86699 w 9708219"/>
                <a:gd name="connsiteY8" fmla="*/ 337826 h 1925320"/>
                <a:gd name="connsiteX0" fmla="*/ 0 w 9621520"/>
                <a:gd name="connsiteY0" fmla="*/ 3175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317506 h 1905000"/>
                <a:gd name="connsiteX0" fmla="*/ 0 w 9621520"/>
                <a:gd name="connsiteY0" fmla="*/ 156809 h 1947503"/>
                <a:gd name="connsiteX1" fmla="*/ 9304014 w 9621520"/>
                <a:gd name="connsiteY1" fmla="*/ 42503 h 1947503"/>
                <a:gd name="connsiteX2" fmla="*/ 9621520 w 9621520"/>
                <a:gd name="connsiteY2" fmla="*/ 360009 h 1947503"/>
                <a:gd name="connsiteX3" fmla="*/ 9621520 w 9621520"/>
                <a:gd name="connsiteY3" fmla="*/ 1629997 h 1947503"/>
                <a:gd name="connsiteX4" fmla="*/ 9304014 w 9621520"/>
                <a:gd name="connsiteY4" fmla="*/ 1947503 h 1947503"/>
                <a:gd name="connsiteX5" fmla="*/ 337826 w 9621520"/>
                <a:gd name="connsiteY5" fmla="*/ 1947503 h 1947503"/>
                <a:gd name="connsiteX6" fmla="*/ 20320 w 9621520"/>
                <a:gd name="connsiteY6" fmla="*/ 1629997 h 1947503"/>
                <a:gd name="connsiteX7" fmla="*/ 0 w 9621520"/>
                <a:gd name="connsiteY7" fmla="*/ 156809 h 1947503"/>
                <a:gd name="connsiteX0" fmla="*/ 0 w 9621520"/>
                <a:gd name="connsiteY0" fmla="*/ 1143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114306 h 1905000"/>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2032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20320 w 9601200"/>
                <a:gd name="connsiteY7" fmla="*/ 0 h 1912614"/>
                <a:gd name="connsiteX0" fmla="*/ 4064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40640 w 960120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9304014 w 9621520"/>
                <a:gd name="connsiteY4" fmla="*/ 1912614 h 1912614"/>
                <a:gd name="connsiteX5" fmla="*/ 337826 w 9621520"/>
                <a:gd name="connsiteY5" fmla="*/ 1912614 h 1912614"/>
                <a:gd name="connsiteX6" fmla="*/ 20320 w 9621520"/>
                <a:gd name="connsiteY6" fmla="*/ 1595108 h 1912614"/>
                <a:gd name="connsiteX7" fmla="*/ 0 w 962152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337826 w 9621520"/>
                <a:gd name="connsiteY4" fmla="*/ 1912614 h 1912614"/>
                <a:gd name="connsiteX5" fmla="*/ 20320 w 9621520"/>
                <a:gd name="connsiteY5" fmla="*/ 1595108 h 1912614"/>
                <a:gd name="connsiteX6" fmla="*/ 0 w 9621520"/>
                <a:gd name="connsiteY6" fmla="*/ 0 h 1912614"/>
                <a:gd name="connsiteX0" fmla="*/ 0 w 9641840"/>
                <a:gd name="connsiteY0" fmla="*/ 0 h 1955117"/>
                <a:gd name="connsiteX1" fmla="*/ 9304014 w 9641840"/>
                <a:gd name="connsiteY1" fmla="*/ 7614 h 1955117"/>
                <a:gd name="connsiteX2" fmla="*/ 9621520 w 9641840"/>
                <a:gd name="connsiteY2" fmla="*/ 325120 h 1955117"/>
                <a:gd name="connsiteX3" fmla="*/ 9641840 w 9641840"/>
                <a:gd name="connsiteY3" fmla="*/ 1798308 h 1955117"/>
                <a:gd name="connsiteX4" fmla="*/ 337826 w 9641840"/>
                <a:gd name="connsiteY4" fmla="*/ 1912614 h 1955117"/>
                <a:gd name="connsiteX5" fmla="*/ 20320 w 9641840"/>
                <a:gd name="connsiteY5" fmla="*/ 1595108 h 1955117"/>
                <a:gd name="connsiteX6" fmla="*/ 0 w 9641840"/>
                <a:gd name="connsiteY6" fmla="*/ 0 h 1955117"/>
                <a:gd name="connsiteX0" fmla="*/ 0 w 9641840"/>
                <a:gd name="connsiteY0" fmla="*/ 0 h 1912614"/>
                <a:gd name="connsiteX1" fmla="*/ 9304014 w 9641840"/>
                <a:gd name="connsiteY1" fmla="*/ 7614 h 1912614"/>
                <a:gd name="connsiteX2" fmla="*/ 9621520 w 9641840"/>
                <a:gd name="connsiteY2" fmla="*/ 325120 h 1912614"/>
                <a:gd name="connsiteX3" fmla="*/ 9641840 w 9641840"/>
                <a:gd name="connsiteY3" fmla="*/ 1798308 h 1912614"/>
                <a:gd name="connsiteX4" fmla="*/ 337826 w 9641840"/>
                <a:gd name="connsiteY4" fmla="*/ 1912614 h 1912614"/>
                <a:gd name="connsiteX5" fmla="*/ 20320 w 9641840"/>
                <a:gd name="connsiteY5" fmla="*/ 1595108 h 1912614"/>
                <a:gd name="connsiteX6" fmla="*/ 0 w 9641840"/>
                <a:gd name="connsiteY6" fmla="*/ 0 h 1912614"/>
                <a:gd name="connsiteX0" fmla="*/ 0 w 9621520"/>
                <a:gd name="connsiteY0" fmla="*/ 0 h 1996374"/>
                <a:gd name="connsiteX1" fmla="*/ 9304014 w 9621520"/>
                <a:gd name="connsiteY1" fmla="*/ 7614 h 1996374"/>
                <a:gd name="connsiteX2" fmla="*/ 9621520 w 9621520"/>
                <a:gd name="connsiteY2" fmla="*/ 325120 h 1996374"/>
                <a:gd name="connsiteX3" fmla="*/ 9580880 w 9621520"/>
                <a:gd name="connsiteY3" fmla="*/ 1960868 h 1996374"/>
                <a:gd name="connsiteX4" fmla="*/ 337826 w 9621520"/>
                <a:gd name="connsiteY4" fmla="*/ 1912614 h 1996374"/>
                <a:gd name="connsiteX5" fmla="*/ 20320 w 9621520"/>
                <a:gd name="connsiteY5" fmla="*/ 1595108 h 1996374"/>
                <a:gd name="connsiteX6" fmla="*/ 0 w 9621520"/>
                <a:gd name="connsiteY6" fmla="*/ 0 h 1996374"/>
                <a:gd name="connsiteX0" fmla="*/ 0 w 9621520"/>
                <a:gd name="connsiteY0" fmla="*/ 0 h 1960868"/>
                <a:gd name="connsiteX1" fmla="*/ 9304014 w 9621520"/>
                <a:gd name="connsiteY1" fmla="*/ 7614 h 1960868"/>
                <a:gd name="connsiteX2" fmla="*/ 9621520 w 9621520"/>
                <a:gd name="connsiteY2" fmla="*/ 325120 h 1960868"/>
                <a:gd name="connsiteX3" fmla="*/ 9580880 w 9621520"/>
                <a:gd name="connsiteY3" fmla="*/ 1960868 h 1960868"/>
                <a:gd name="connsiteX4" fmla="*/ 337826 w 9621520"/>
                <a:gd name="connsiteY4" fmla="*/ 1912614 h 1960868"/>
                <a:gd name="connsiteX5" fmla="*/ 20320 w 9621520"/>
                <a:gd name="connsiteY5" fmla="*/ 1595108 h 1960868"/>
                <a:gd name="connsiteX6" fmla="*/ 0 w 9621520"/>
                <a:gd name="connsiteY6" fmla="*/ 0 h 1960868"/>
                <a:gd name="connsiteX0" fmla="*/ 0 w 9647418"/>
                <a:gd name="connsiteY0" fmla="*/ 0 h 1960868"/>
                <a:gd name="connsiteX1" fmla="*/ 9304014 w 9647418"/>
                <a:gd name="connsiteY1" fmla="*/ 7614 h 1960868"/>
                <a:gd name="connsiteX2" fmla="*/ 9621520 w 9647418"/>
                <a:gd name="connsiteY2" fmla="*/ 325120 h 1960868"/>
                <a:gd name="connsiteX3" fmla="*/ 9646920 w 9647418"/>
                <a:gd name="connsiteY3" fmla="*/ 1427474 h 1960868"/>
                <a:gd name="connsiteX4" fmla="*/ 9580880 w 9647418"/>
                <a:gd name="connsiteY4" fmla="*/ 1960868 h 1960868"/>
                <a:gd name="connsiteX5" fmla="*/ 337826 w 9647418"/>
                <a:gd name="connsiteY5" fmla="*/ 1912614 h 1960868"/>
                <a:gd name="connsiteX6" fmla="*/ 20320 w 9647418"/>
                <a:gd name="connsiteY6" fmla="*/ 1595108 h 1960868"/>
                <a:gd name="connsiteX7" fmla="*/ 0 w 9647418"/>
                <a:gd name="connsiteY7" fmla="*/ 0 h 1960868"/>
                <a:gd name="connsiteX0" fmla="*/ 0 w 9647418"/>
                <a:gd name="connsiteY0" fmla="*/ 0 h 1912614"/>
                <a:gd name="connsiteX1" fmla="*/ 9304014 w 9647418"/>
                <a:gd name="connsiteY1" fmla="*/ 7614 h 1912614"/>
                <a:gd name="connsiteX2" fmla="*/ 9621520 w 9647418"/>
                <a:gd name="connsiteY2" fmla="*/ 325120 h 1912614"/>
                <a:gd name="connsiteX3" fmla="*/ 9646920 w 9647418"/>
                <a:gd name="connsiteY3" fmla="*/ 1427474 h 1912614"/>
                <a:gd name="connsiteX4" fmla="*/ 9580880 w 9647418"/>
                <a:gd name="connsiteY4" fmla="*/ 1879588 h 1912614"/>
                <a:gd name="connsiteX5" fmla="*/ 337826 w 9647418"/>
                <a:gd name="connsiteY5" fmla="*/ 1912614 h 1912614"/>
                <a:gd name="connsiteX6" fmla="*/ 20320 w 9647418"/>
                <a:gd name="connsiteY6" fmla="*/ 1595108 h 1912614"/>
                <a:gd name="connsiteX7" fmla="*/ 0 w 9647418"/>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10289904"/>
                <a:gd name="connsiteY0" fmla="*/ 0 h 1912614"/>
                <a:gd name="connsiteX1" fmla="*/ 9304014 w 10289904"/>
                <a:gd name="connsiteY1" fmla="*/ 7614 h 1912614"/>
                <a:gd name="connsiteX2" fmla="*/ 9621520 w 10289904"/>
                <a:gd name="connsiteY2" fmla="*/ 325120 h 1912614"/>
                <a:gd name="connsiteX3" fmla="*/ 9580880 w 10289904"/>
                <a:gd name="connsiteY3" fmla="*/ 1879588 h 1912614"/>
                <a:gd name="connsiteX4" fmla="*/ 337826 w 10289904"/>
                <a:gd name="connsiteY4" fmla="*/ 1912614 h 1912614"/>
                <a:gd name="connsiteX5" fmla="*/ 20320 w 10289904"/>
                <a:gd name="connsiteY5" fmla="*/ 1595108 h 1912614"/>
                <a:gd name="connsiteX6" fmla="*/ 0 w 10289904"/>
                <a:gd name="connsiteY6" fmla="*/ 0 h 1912614"/>
                <a:gd name="connsiteX0" fmla="*/ 0 w 9635355"/>
                <a:gd name="connsiteY0" fmla="*/ 0 h 1912614"/>
                <a:gd name="connsiteX1" fmla="*/ 9304014 w 9635355"/>
                <a:gd name="connsiteY1" fmla="*/ 7614 h 1912614"/>
                <a:gd name="connsiteX2" fmla="*/ 9621520 w 9635355"/>
                <a:gd name="connsiteY2" fmla="*/ 325120 h 1912614"/>
                <a:gd name="connsiteX3" fmla="*/ 9580880 w 9635355"/>
                <a:gd name="connsiteY3" fmla="*/ 1879588 h 1912614"/>
                <a:gd name="connsiteX4" fmla="*/ 337826 w 9635355"/>
                <a:gd name="connsiteY4" fmla="*/ 1912614 h 1912614"/>
                <a:gd name="connsiteX5" fmla="*/ 20320 w 9635355"/>
                <a:gd name="connsiteY5" fmla="*/ 1595108 h 1912614"/>
                <a:gd name="connsiteX6" fmla="*/ 0 w 9635355"/>
                <a:gd name="connsiteY6" fmla="*/ 0 h 191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5355" h="1912614">
                  <a:moveTo>
                    <a:pt x="0" y="0"/>
                  </a:moveTo>
                  <a:lnTo>
                    <a:pt x="9304014" y="7614"/>
                  </a:lnTo>
                  <a:cubicBezTo>
                    <a:pt x="9479368" y="7614"/>
                    <a:pt x="9621520" y="149766"/>
                    <a:pt x="9621520" y="325120"/>
                  </a:cubicBezTo>
                  <a:cubicBezTo>
                    <a:pt x="9667664" y="637116"/>
                    <a:pt x="9583842" y="1127326"/>
                    <a:pt x="9580880" y="1879588"/>
                  </a:cubicBezTo>
                  <a:cubicBezTo>
                    <a:pt x="8033598" y="1839370"/>
                    <a:pt x="1938026" y="1912614"/>
                    <a:pt x="337826" y="1912614"/>
                  </a:cubicBezTo>
                  <a:cubicBezTo>
                    <a:pt x="162472" y="1912614"/>
                    <a:pt x="20320" y="1770462"/>
                    <a:pt x="20320" y="1595108"/>
                  </a:cubicBezTo>
                  <a:lnTo>
                    <a:pt x="0" y="0"/>
                  </a:lnTo>
                  <a:close/>
                </a:path>
              </a:pathLst>
            </a:custGeom>
            <a:solidFill>
              <a:schemeClr val="bg1"/>
            </a:solidFill>
            <a:ln w="60325">
              <a:solidFill>
                <a:srgbClr val="F49A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58" name="Rectangle 57"/>
            <p:cNvSpPr/>
            <p:nvPr/>
          </p:nvSpPr>
          <p:spPr>
            <a:xfrm>
              <a:off x="3977469" y="2858501"/>
              <a:ext cx="11471311" cy="584775"/>
            </a:xfrm>
            <a:prstGeom prst="rect">
              <a:avLst/>
            </a:prstGeom>
          </p:spPr>
          <p:txBody>
            <a:bodyPr wrap="square">
              <a:spAutoFit/>
            </a:bodyPr>
            <a:lstStyle/>
            <a:p>
              <a:pPr lvl="0" algn="just"/>
              <a:r>
                <a:rPr lang="en-GB" sz="3200" dirty="0" err="1">
                  <a:solidFill>
                    <a:prstClr val="black"/>
                  </a:solidFill>
                  <a:latin typeface="Cambria" panose="02040503050406030204" pitchFamily="18" charset="0"/>
                  <a:ea typeface="Cambria" panose="02040503050406030204" pitchFamily="18" charset="0"/>
                </a:rPr>
                <a:t>Nhấn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mạnh</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ấn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tượng</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của</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câu</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chuyện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đối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với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bản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thân</a:t>
              </a:r>
              <a:r>
                <a:rPr lang="en-GB" sz="3200" dirty="0">
                  <a:solidFill>
                    <a:prstClr val="black"/>
                  </a:solidFill>
                  <a:latin typeface="Cambria" panose="02040503050406030204" pitchFamily="18" charset="0"/>
                  <a:ea typeface="Cambria" panose="02040503050406030204" pitchFamily="18" charset="0"/>
                </a:rPr>
                <a:t>.</a:t>
              </a:r>
            </a:p>
          </p:txBody>
        </p:sp>
      </p:grpSp>
      <p:sp>
        <p:nvSpPr>
          <p:cNvPr id="62" name="Rectangle 61"/>
          <p:cNvSpPr/>
          <p:nvPr/>
        </p:nvSpPr>
        <p:spPr>
          <a:xfrm>
            <a:off x="463802" y="8918363"/>
            <a:ext cx="17290797" cy="1077218"/>
          </a:xfrm>
          <a:prstGeom prst="rect">
            <a:avLst/>
          </a:prstGeom>
        </p:spPr>
        <p:txBody>
          <a:bodyPr wrap="square">
            <a:spAutoFit/>
          </a:bodyPr>
          <a:lstStyle/>
          <a:p>
            <a:r>
              <a:rPr lang="en-GB" sz="3200" dirty="0">
                <a:solidFill>
                  <a:prstClr val="black"/>
                </a:solidFill>
                <a:latin typeface="Cambria" panose="02040503050406030204" pitchFamily="18" charset="0"/>
                <a:ea typeface="Cambria" panose="02040503050406030204" pitchFamily="18" charset="0"/>
              </a:rPr>
              <a:t>c) </a:t>
            </a:r>
            <a:r>
              <a:rPr lang="vi-VN" sz="3200" dirty="0">
                <a:latin typeface="Cambria" panose="02040503050406030204" pitchFamily="18" charset="0"/>
                <a:ea typeface="Cambria" panose="02040503050406030204" pitchFamily="18" charset="0"/>
              </a:rPr>
              <a:t>Các từ ngữ</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hoặc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câu</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văn</a:t>
            </a:r>
            <a:r>
              <a:rPr lang="vi-VN" sz="3200" dirty="0">
                <a:latin typeface="Cambria" panose="02040503050406030204" pitchFamily="18" charset="0"/>
                <a:ea typeface="Cambria" panose="02040503050406030204" pitchFamily="18" charset="0"/>
              </a:rPr>
              <a:t> thể hiện cảm xúc, tình cảm:  Lời khuyên của chị thật nhẹ nhàng mà thấm </a:t>
            </a:r>
          </a:p>
          <a:p>
            <a:r>
              <a:rPr lang="vi-VN" sz="3200" dirty="0">
                <a:latin typeface="Cambria" panose="02040503050406030204" pitchFamily="18" charset="0"/>
                <a:ea typeface="Cambria" panose="02040503050406030204" pitchFamily="18" charset="0"/>
              </a:rPr>
              <a:t>thía.</a:t>
            </a:r>
            <a:r>
              <a:rPr lang="en-GB" sz="3200" dirty="0">
                <a:latin typeface="Cambria" panose="02040503050406030204" pitchFamily="18" charset="0"/>
                <a:ea typeface="Cambria" panose="02040503050406030204" pitchFamily="18" charset="0"/>
              </a:rPr>
              <a:t>/</a:t>
            </a:r>
            <a:r>
              <a:rPr lang="vi-VN" sz="3200" dirty="0">
                <a:latin typeface="Cambria" panose="02040503050406030204" pitchFamily="18" charset="0"/>
                <a:ea typeface="Cambria" panose="02040503050406030204" pitchFamily="18" charset="0"/>
              </a:rPr>
              <a:t> Hành động của người em thật đáng khen. </a:t>
            </a:r>
            <a:r>
              <a:rPr lang="en-GB" sz="3200" dirty="0">
                <a:latin typeface="Cambria" panose="02040503050406030204" pitchFamily="18" charset="0"/>
                <a:ea typeface="Cambria" panose="02040503050406030204" pitchFamily="18" charset="0"/>
              </a:rPr>
              <a:t>/</a:t>
            </a:r>
            <a:r>
              <a:rPr lang="vi-VN" sz="3200" dirty="0">
                <a:latin typeface="Cambria" panose="02040503050406030204" pitchFamily="18" charset="0"/>
                <a:ea typeface="Cambria" panose="02040503050406030204" pitchFamily="18" charset="0"/>
              </a:rPr>
              <a:t> Câu chuyện tuy ngắn nhưng thật xúc động</a:t>
            </a:r>
            <a:endParaRPr lang="en-GB"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0178703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0-#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0-#ppt_w/2"/>
                                          </p:val>
                                        </p:tav>
                                        <p:tav tm="100000">
                                          <p:val>
                                            <p:strVal val="#ppt_x"/>
                                          </p:val>
                                        </p:tav>
                                      </p:tavLst>
                                    </p:anim>
                                    <p:anim calcmode="lin" valueType="num">
                                      <p:cBhvr additive="base">
                                        <p:cTn id="32" dur="5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0-#ppt_w/2"/>
                                          </p:val>
                                        </p:tav>
                                        <p:tav tm="100000">
                                          <p:val>
                                            <p:strVal val="#ppt_x"/>
                                          </p:val>
                                        </p:tav>
                                      </p:tavLst>
                                    </p:anim>
                                    <p:anim calcmode="lin" valueType="num">
                                      <p:cBhvr additive="base">
                                        <p:cTn id="46" dur="500" fill="hold"/>
                                        <p:tgtEl>
                                          <p:spTgt spid="4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500" fill="hold"/>
                                        <p:tgtEl>
                                          <p:spTgt spid="47"/>
                                        </p:tgtEl>
                                        <p:attrNameLst>
                                          <p:attrName>ppt_x</p:attrName>
                                        </p:attrNameLst>
                                      </p:cBhvr>
                                      <p:tavLst>
                                        <p:tav tm="0">
                                          <p:val>
                                            <p:strVal val="0-#ppt_w/2"/>
                                          </p:val>
                                        </p:tav>
                                        <p:tav tm="100000">
                                          <p:val>
                                            <p:strVal val="#ppt_x"/>
                                          </p:val>
                                        </p:tav>
                                      </p:tavLst>
                                    </p:anim>
                                    <p:anim calcmode="lin" valueType="num">
                                      <p:cBhvr additive="base">
                                        <p:cTn id="50"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0-#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500" fill="hold"/>
                                        <p:tgtEl>
                                          <p:spTgt spid="56"/>
                                        </p:tgtEl>
                                        <p:attrNameLst>
                                          <p:attrName>ppt_x</p:attrName>
                                        </p:attrNameLst>
                                      </p:cBhvr>
                                      <p:tavLst>
                                        <p:tav tm="0">
                                          <p:val>
                                            <p:strVal val="0-#ppt_w/2"/>
                                          </p:val>
                                        </p:tav>
                                        <p:tav tm="100000">
                                          <p:val>
                                            <p:strVal val="#ppt_x"/>
                                          </p:val>
                                        </p:tav>
                                      </p:tavLst>
                                    </p:anim>
                                    <p:anim calcmode="lin" valueType="num">
                                      <p:cBhvr additive="base">
                                        <p:cTn id="60" dur="500" fill="hold"/>
                                        <p:tgtEl>
                                          <p:spTgt spid="56"/>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additive="base">
                                        <p:cTn id="63" dur="500" fill="hold"/>
                                        <p:tgtEl>
                                          <p:spTgt spid="59"/>
                                        </p:tgtEl>
                                        <p:attrNameLst>
                                          <p:attrName>ppt_x</p:attrName>
                                        </p:attrNameLst>
                                      </p:cBhvr>
                                      <p:tavLst>
                                        <p:tav tm="0">
                                          <p:val>
                                            <p:strVal val="0-#ppt_w/2"/>
                                          </p:val>
                                        </p:tav>
                                        <p:tav tm="100000">
                                          <p:val>
                                            <p:strVal val="#ppt_x"/>
                                          </p:val>
                                        </p:tav>
                                      </p:tavLst>
                                    </p:anim>
                                    <p:anim calcmode="lin" valueType="num">
                                      <p:cBhvr additive="base">
                                        <p:cTn id="64"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additive="base">
                                        <p:cTn id="69" dur="500" fill="hold"/>
                                        <p:tgtEl>
                                          <p:spTgt spid="62"/>
                                        </p:tgtEl>
                                        <p:attrNameLst>
                                          <p:attrName>ppt_x</p:attrName>
                                        </p:attrNameLst>
                                      </p:cBhvr>
                                      <p:tavLst>
                                        <p:tav tm="0">
                                          <p:val>
                                            <p:strVal val="#ppt_x"/>
                                          </p:val>
                                        </p:tav>
                                        <p:tav tm="100000">
                                          <p:val>
                                            <p:strVal val="#ppt_x"/>
                                          </p:val>
                                        </p:tav>
                                      </p:tavLst>
                                    </p:anim>
                                    <p:anim calcmode="lin" valueType="num">
                                      <p:cBhvr additive="base">
                                        <p:cTn id="7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1099</Words>
  <Application>Microsoft Office PowerPoint</Application>
  <PresentationFormat>Custom</PresentationFormat>
  <Paragraphs>65</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#9Slide05 SVNClementine</vt:lpstr>
      <vt:lpstr>Arial</vt:lpstr>
      <vt:lpstr>Times New Roman</vt:lpstr>
      <vt:lpstr>Calibri</vt:lpstr>
      <vt:lpstr>#9Slide06 SVNDope Script</vt:lpstr>
      <vt:lpstr>SVN-Newton</vt:lpstr>
      <vt:lpstr>Asap Bold</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T12_Viet</dc:title>
  <cp:lastModifiedBy>Microsoft</cp:lastModifiedBy>
  <cp:revision>33</cp:revision>
  <dcterms:created xsi:type="dcterms:W3CDTF">2006-08-16T00:00:00Z</dcterms:created>
  <dcterms:modified xsi:type="dcterms:W3CDTF">2025-12-01T09:00:44Z</dcterms:modified>
  <dc:identifier>DAGSnYHHzbs</dc:identifier>
</cp:coreProperties>
</file>