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321" r:id="rId3"/>
    <p:sldId id="274" r:id="rId4"/>
    <p:sldId id="265" r:id="rId5"/>
    <p:sldId id="276" r:id="rId6"/>
    <p:sldId id="256" r:id="rId7"/>
    <p:sldId id="283" r:id="rId8"/>
    <p:sldId id="322" r:id="rId9"/>
    <p:sldId id="264" r:id="rId10"/>
    <p:sldId id="323" r:id="rId11"/>
    <p:sldId id="278" r:id="rId12"/>
    <p:sldId id="268" r:id="rId13"/>
    <p:sldId id="303" r:id="rId14"/>
    <p:sldId id="307" r:id="rId15"/>
    <p:sldId id="293" r:id="rId16"/>
    <p:sldId id="308" r:id="rId17"/>
    <p:sldId id="277" r:id="rId18"/>
    <p:sldId id="271" r:id="rId19"/>
    <p:sldId id="309" r:id="rId20"/>
    <p:sldId id="310" r:id="rId21"/>
    <p:sldId id="311" r:id="rId22"/>
    <p:sldId id="292" r:id="rId23"/>
    <p:sldId id="285" r:id="rId24"/>
    <p:sldId id="312" r:id="rId25"/>
    <p:sldId id="313" r:id="rId26"/>
    <p:sldId id="324" r:id="rId27"/>
    <p:sldId id="314" r:id="rId28"/>
    <p:sldId id="297" r:id="rId29"/>
    <p:sldId id="289" r:id="rId30"/>
    <p:sldId id="305" r:id="rId31"/>
    <p:sldId id="29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4DD87-FE85-41C7-825F-ACF343781DA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EDF9F-1B32-4B4C-9309-881D22A6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2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799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719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124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72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845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540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515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41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22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531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178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18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0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391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79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872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336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104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580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345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25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68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031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0476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010AD-EE28-3117-E1C5-652F8B920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60E960-F8CE-B12C-E84E-6E05BC367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2F919-1A45-75D1-660B-667AB7A58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B7368-485E-52B4-9F9A-8D834026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81073-A1E1-5E3B-FF2A-42867F988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A0C125-81B7-F956-DDE7-08684A81E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827"/>
          <a:stretch/>
        </p:blipFill>
        <p:spPr>
          <a:xfrm>
            <a:off x="-51405" y="0"/>
            <a:ext cx="1229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51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E865-F9C7-A1F1-66F2-43C826D7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B8AF7-4396-118D-7A2B-E2DBC8C41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150E8-F8A3-9BB1-84E3-8B5F4D4E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701D8-8FD2-3814-A201-106370E64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D2DC-4B28-A2E0-49FA-D6045548F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03AAC-F32C-13B1-4EC3-1B43CFF95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9748" y="0"/>
            <a:ext cx="12431496" cy="706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16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7F96C-B8D8-D096-939F-C4A577F2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A37D1-AE11-A9CC-53E9-2ABEC98EB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EE3A9-08F4-CB7D-D428-0AAF9BA58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891F0-5F27-4294-0D33-E5595496C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FD3E5-318F-CDEA-B11C-675FC00D9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C66B7F-67EF-0903-630D-7186171868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8954" y="0"/>
            <a:ext cx="12320954" cy="70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23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2E0E83-C580-CAE1-2B08-08B22EF446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180" y="-1"/>
            <a:ext cx="12290180" cy="69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27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7124D-FF04-3424-5CB6-8868824F1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8B2BE-2B12-E023-31C6-D2285A5D6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A62DE-D262-7E0E-CDF7-79CBA4E44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A60CFB-6805-F767-3273-9E56D7156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4C07E-9032-EB43-0FE3-4D5DDB5C22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7F64D-CCF2-0989-D3FB-24864DB68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7874D1-B015-3536-6974-C38EE7BD0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A1E057-17D4-55DC-81F8-2B834D8D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89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A2ED88-1E05-CFE8-5E97-BC5595B2F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895" y="-105508"/>
            <a:ext cx="12470464" cy="7069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80BC8B-965A-CD81-97F4-745EEFB21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E1F957-CD77-1899-E8FE-2B1F8119A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12858-0E3E-058D-873F-0E89964F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52DD6-2487-8AC5-C6F2-F88C3E08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20DB12-3790-7D74-4B18-60F4A1DE58FF}"/>
              </a:ext>
            </a:extLst>
          </p:cNvPr>
          <p:cNvSpPr/>
          <p:nvPr userDrawn="1"/>
        </p:nvSpPr>
        <p:spPr>
          <a:xfrm>
            <a:off x="353210" y="995233"/>
            <a:ext cx="11485580" cy="5631904"/>
          </a:xfrm>
          <a:custGeom>
            <a:avLst/>
            <a:gdLst>
              <a:gd name="connsiteX0" fmla="*/ 0 w 11485580"/>
              <a:gd name="connsiteY0" fmla="*/ 938669 h 5631904"/>
              <a:gd name="connsiteX1" fmla="*/ 938669 w 11485580"/>
              <a:gd name="connsiteY1" fmla="*/ 0 h 5631904"/>
              <a:gd name="connsiteX2" fmla="*/ 10546911 w 11485580"/>
              <a:gd name="connsiteY2" fmla="*/ 0 h 5631904"/>
              <a:gd name="connsiteX3" fmla="*/ 11485580 w 11485580"/>
              <a:gd name="connsiteY3" fmla="*/ 938669 h 5631904"/>
              <a:gd name="connsiteX4" fmla="*/ 11485580 w 11485580"/>
              <a:gd name="connsiteY4" fmla="*/ 4693235 h 5631904"/>
              <a:gd name="connsiteX5" fmla="*/ 10546911 w 11485580"/>
              <a:gd name="connsiteY5" fmla="*/ 5631904 h 5631904"/>
              <a:gd name="connsiteX6" fmla="*/ 938669 w 11485580"/>
              <a:gd name="connsiteY6" fmla="*/ 5631904 h 5631904"/>
              <a:gd name="connsiteX7" fmla="*/ 0 w 11485580"/>
              <a:gd name="connsiteY7" fmla="*/ 4693235 h 5631904"/>
              <a:gd name="connsiteX8" fmla="*/ 0 w 11485580"/>
              <a:gd name="connsiteY8" fmla="*/ 938669 h 563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5580" h="5631904" fill="none" extrusionOk="0">
                <a:moveTo>
                  <a:pt x="0" y="938669"/>
                </a:moveTo>
                <a:cubicBezTo>
                  <a:pt x="3350" y="510922"/>
                  <a:pt x="425554" y="8891"/>
                  <a:pt x="938669" y="0"/>
                </a:cubicBezTo>
                <a:cubicBezTo>
                  <a:pt x="2109281" y="72427"/>
                  <a:pt x="7990490" y="61419"/>
                  <a:pt x="10546911" y="0"/>
                </a:cubicBezTo>
                <a:cubicBezTo>
                  <a:pt x="11059635" y="-39163"/>
                  <a:pt x="11408864" y="397051"/>
                  <a:pt x="11485580" y="938669"/>
                </a:cubicBezTo>
                <a:cubicBezTo>
                  <a:pt x="11586456" y="2323087"/>
                  <a:pt x="11378267" y="2900336"/>
                  <a:pt x="11485580" y="4693235"/>
                </a:cubicBezTo>
                <a:cubicBezTo>
                  <a:pt x="11500817" y="5134318"/>
                  <a:pt x="11031389" y="5593862"/>
                  <a:pt x="10546911" y="5631904"/>
                </a:cubicBezTo>
                <a:cubicBezTo>
                  <a:pt x="8133221" y="5661731"/>
                  <a:pt x="4063608" y="5552598"/>
                  <a:pt x="938669" y="5631904"/>
                </a:cubicBezTo>
                <a:cubicBezTo>
                  <a:pt x="465977" y="5626735"/>
                  <a:pt x="-30236" y="5217627"/>
                  <a:pt x="0" y="4693235"/>
                </a:cubicBezTo>
                <a:cubicBezTo>
                  <a:pt x="50037" y="3390047"/>
                  <a:pt x="770" y="2757878"/>
                  <a:pt x="0" y="938669"/>
                </a:cubicBezTo>
                <a:close/>
              </a:path>
              <a:path w="11485580" h="5631904" stroke="0" extrusionOk="0">
                <a:moveTo>
                  <a:pt x="0" y="938669"/>
                </a:moveTo>
                <a:cubicBezTo>
                  <a:pt x="42602" y="431868"/>
                  <a:pt x="442881" y="47138"/>
                  <a:pt x="938669" y="0"/>
                </a:cubicBezTo>
                <a:cubicBezTo>
                  <a:pt x="3041528" y="123000"/>
                  <a:pt x="6358703" y="-96860"/>
                  <a:pt x="10546911" y="0"/>
                </a:cubicBezTo>
                <a:cubicBezTo>
                  <a:pt x="11044356" y="-15981"/>
                  <a:pt x="11492337" y="406633"/>
                  <a:pt x="11485580" y="938669"/>
                </a:cubicBezTo>
                <a:cubicBezTo>
                  <a:pt x="11488753" y="2023864"/>
                  <a:pt x="11579847" y="3924282"/>
                  <a:pt x="11485580" y="4693235"/>
                </a:cubicBezTo>
                <a:cubicBezTo>
                  <a:pt x="11407980" y="5239761"/>
                  <a:pt x="10984551" y="5618685"/>
                  <a:pt x="10546911" y="5631904"/>
                </a:cubicBezTo>
                <a:cubicBezTo>
                  <a:pt x="6938321" y="5471197"/>
                  <a:pt x="5605631" y="5671571"/>
                  <a:pt x="938669" y="5631904"/>
                </a:cubicBezTo>
                <a:cubicBezTo>
                  <a:pt x="356860" y="5619100"/>
                  <a:pt x="-15770" y="5204504"/>
                  <a:pt x="0" y="4693235"/>
                </a:cubicBezTo>
                <a:cubicBezTo>
                  <a:pt x="32216" y="2975654"/>
                  <a:pt x="57206" y="1824351"/>
                  <a:pt x="0" y="9386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2D6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28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7A8E70-8819-4DAE-DD42-0272AEE5D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6DAFC-2E97-174C-7593-667CEBBA4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51447-9393-A9FD-AF50-145FFE6E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8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B651-2BAA-843F-4F38-1CC117CE1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744AB-1B62-E2EE-96C0-F9D3A02CE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50ECF-A8CF-55E0-DD1E-E1059D850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F4D8C-5921-E3CA-7D04-78ADB465A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9610E-1BCE-F6BC-5CE3-9E81372C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1C479-ED32-274D-F728-57DBC6E72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0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8977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E875-6D21-A16B-3AAA-343AB14C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780A4F-E773-2540-DF7D-A9466F61F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ECE8A-4718-B89E-5482-40D7DB855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5BA4A-ED3A-73FE-F946-FCAF66D0E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54F0F-193A-1CC3-C1F7-5C5926725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1B4F7-4FB2-F6AD-8D56-2FD16F2E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11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F885-848F-AB14-95CA-148622BC2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22045-C480-105A-9393-AD3009109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0D18E-19F8-66BC-4C95-10396CDDC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C345C-72EF-BCF5-06F6-0CAD3449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00DD4-3307-A23E-1D46-FB5E2DBE9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95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E9DA5A-1DA2-73B7-0BCD-053D60B3A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A75F3-CA0F-403A-7AE1-2350F8C00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4157F-0AD4-FC16-2CBE-470B661E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C99CA-EE13-F01F-C02F-A22EF9D2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05CDB-E697-F020-0D59-D9142EF2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5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06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644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26/10/2025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14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26/10/2025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802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26/10/2025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5B13C0-C20A-7C61-334A-D8926C916C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909"/>
          <a:stretch/>
        </p:blipFill>
        <p:spPr>
          <a:xfrm>
            <a:off x="-128954" y="0"/>
            <a:ext cx="12320954" cy="70649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00BC61-8A73-D671-B38B-DB4DA1810BD6}"/>
              </a:ext>
            </a:extLst>
          </p:cNvPr>
          <p:cNvSpPr/>
          <p:nvPr userDrawn="1"/>
        </p:nvSpPr>
        <p:spPr>
          <a:xfrm>
            <a:off x="353210" y="273268"/>
            <a:ext cx="11485580" cy="6584731"/>
          </a:xfrm>
          <a:custGeom>
            <a:avLst/>
            <a:gdLst>
              <a:gd name="connsiteX0" fmla="*/ 0 w 11485580"/>
              <a:gd name="connsiteY0" fmla="*/ 1097477 h 6584731"/>
              <a:gd name="connsiteX1" fmla="*/ 1097477 w 11485580"/>
              <a:gd name="connsiteY1" fmla="*/ 0 h 6584731"/>
              <a:gd name="connsiteX2" fmla="*/ 10388103 w 11485580"/>
              <a:gd name="connsiteY2" fmla="*/ 0 h 6584731"/>
              <a:gd name="connsiteX3" fmla="*/ 11485580 w 11485580"/>
              <a:gd name="connsiteY3" fmla="*/ 1097477 h 6584731"/>
              <a:gd name="connsiteX4" fmla="*/ 11485580 w 11485580"/>
              <a:gd name="connsiteY4" fmla="*/ 5487254 h 6584731"/>
              <a:gd name="connsiteX5" fmla="*/ 10388103 w 11485580"/>
              <a:gd name="connsiteY5" fmla="*/ 6584731 h 6584731"/>
              <a:gd name="connsiteX6" fmla="*/ 1097477 w 11485580"/>
              <a:gd name="connsiteY6" fmla="*/ 6584731 h 6584731"/>
              <a:gd name="connsiteX7" fmla="*/ 0 w 11485580"/>
              <a:gd name="connsiteY7" fmla="*/ 5487254 h 6584731"/>
              <a:gd name="connsiteX8" fmla="*/ 0 w 11485580"/>
              <a:gd name="connsiteY8" fmla="*/ 1097477 h 658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5580" h="6584731" fill="none" extrusionOk="0">
                <a:moveTo>
                  <a:pt x="0" y="1097477"/>
                </a:moveTo>
                <a:cubicBezTo>
                  <a:pt x="720" y="510840"/>
                  <a:pt x="537901" y="78115"/>
                  <a:pt x="1097477" y="0"/>
                </a:cubicBezTo>
                <a:cubicBezTo>
                  <a:pt x="5062677" y="72427"/>
                  <a:pt x="8051994" y="61419"/>
                  <a:pt x="10388103" y="0"/>
                </a:cubicBezTo>
                <a:cubicBezTo>
                  <a:pt x="10990883" y="-22995"/>
                  <a:pt x="11434484" y="475902"/>
                  <a:pt x="11485580" y="1097477"/>
                </a:cubicBezTo>
                <a:cubicBezTo>
                  <a:pt x="11586456" y="1767089"/>
                  <a:pt x="11378267" y="3899162"/>
                  <a:pt x="11485580" y="5487254"/>
                </a:cubicBezTo>
                <a:cubicBezTo>
                  <a:pt x="11504881" y="5995415"/>
                  <a:pt x="10949759" y="6534886"/>
                  <a:pt x="10388103" y="6584731"/>
                </a:cubicBezTo>
                <a:cubicBezTo>
                  <a:pt x="6677090" y="6614558"/>
                  <a:pt x="2381253" y="6505425"/>
                  <a:pt x="1097477" y="6584731"/>
                </a:cubicBezTo>
                <a:cubicBezTo>
                  <a:pt x="555703" y="6577457"/>
                  <a:pt x="-20631" y="6097453"/>
                  <a:pt x="0" y="5487254"/>
                </a:cubicBezTo>
                <a:cubicBezTo>
                  <a:pt x="50037" y="4930383"/>
                  <a:pt x="770" y="2833310"/>
                  <a:pt x="0" y="1097477"/>
                </a:cubicBezTo>
                <a:close/>
              </a:path>
              <a:path w="11485580" h="6584731" stroke="0" extrusionOk="0">
                <a:moveTo>
                  <a:pt x="0" y="1097477"/>
                </a:moveTo>
                <a:cubicBezTo>
                  <a:pt x="69417" y="510279"/>
                  <a:pt x="527687" y="75692"/>
                  <a:pt x="1097477" y="0"/>
                </a:cubicBezTo>
                <a:cubicBezTo>
                  <a:pt x="4311992" y="123000"/>
                  <a:pt x="7434272" y="-96860"/>
                  <a:pt x="10388103" y="0"/>
                </a:cubicBezTo>
                <a:cubicBezTo>
                  <a:pt x="10908088" y="-65647"/>
                  <a:pt x="11515112" y="431819"/>
                  <a:pt x="11485580" y="1097477"/>
                </a:cubicBezTo>
                <a:cubicBezTo>
                  <a:pt x="11488753" y="1781155"/>
                  <a:pt x="11579847" y="3770697"/>
                  <a:pt x="11485580" y="5487254"/>
                </a:cubicBezTo>
                <a:cubicBezTo>
                  <a:pt x="11450167" y="6106204"/>
                  <a:pt x="10935537" y="6575126"/>
                  <a:pt x="10388103" y="6584731"/>
                </a:cubicBezTo>
                <a:cubicBezTo>
                  <a:pt x="8941465" y="6424024"/>
                  <a:pt x="3318796" y="6624398"/>
                  <a:pt x="1097477" y="6584731"/>
                </a:cubicBezTo>
                <a:cubicBezTo>
                  <a:pt x="421610" y="6570644"/>
                  <a:pt x="-81425" y="6056486"/>
                  <a:pt x="0" y="5487254"/>
                </a:cubicBezTo>
                <a:cubicBezTo>
                  <a:pt x="32216" y="4305037"/>
                  <a:pt x="57206" y="2399119"/>
                  <a:pt x="0" y="109747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2D6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3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051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124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61F42-2B53-BF52-9135-D1ADB4CB4E4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4909"/>
          <a:stretch/>
        </p:blipFill>
        <p:spPr>
          <a:xfrm>
            <a:off x="-128954" y="0"/>
            <a:ext cx="12320954" cy="706499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5F5DA-8515-6DA2-5409-61A3485463C9}"/>
              </a:ext>
            </a:extLst>
          </p:cNvPr>
          <p:cNvSpPr/>
          <p:nvPr userDrawn="1"/>
        </p:nvSpPr>
        <p:spPr>
          <a:xfrm>
            <a:off x="353210" y="273268"/>
            <a:ext cx="11485580" cy="6584731"/>
          </a:xfrm>
          <a:custGeom>
            <a:avLst/>
            <a:gdLst>
              <a:gd name="connsiteX0" fmla="*/ 0 w 11485580"/>
              <a:gd name="connsiteY0" fmla="*/ 1097477 h 6584731"/>
              <a:gd name="connsiteX1" fmla="*/ 1097477 w 11485580"/>
              <a:gd name="connsiteY1" fmla="*/ 0 h 6584731"/>
              <a:gd name="connsiteX2" fmla="*/ 10388103 w 11485580"/>
              <a:gd name="connsiteY2" fmla="*/ 0 h 6584731"/>
              <a:gd name="connsiteX3" fmla="*/ 11485580 w 11485580"/>
              <a:gd name="connsiteY3" fmla="*/ 1097477 h 6584731"/>
              <a:gd name="connsiteX4" fmla="*/ 11485580 w 11485580"/>
              <a:gd name="connsiteY4" fmla="*/ 5487254 h 6584731"/>
              <a:gd name="connsiteX5" fmla="*/ 10388103 w 11485580"/>
              <a:gd name="connsiteY5" fmla="*/ 6584731 h 6584731"/>
              <a:gd name="connsiteX6" fmla="*/ 1097477 w 11485580"/>
              <a:gd name="connsiteY6" fmla="*/ 6584731 h 6584731"/>
              <a:gd name="connsiteX7" fmla="*/ 0 w 11485580"/>
              <a:gd name="connsiteY7" fmla="*/ 5487254 h 6584731"/>
              <a:gd name="connsiteX8" fmla="*/ 0 w 11485580"/>
              <a:gd name="connsiteY8" fmla="*/ 1097477 h 658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5580" h="6584731" fill="none" extrusionOk="0">
                <a:moveTo>
                  <a:pt x="0" y="1097477"/>
                </a:moveTo>
                <a:cubicBezTo>
                  <a:pt x="720" y="510840"/>
                  <a:pt x="537901" y="78115"/>
                  <a:pt x="1097477" y="0"/>
                </a:cubicBezTo>
                <a:cubicBezTo>
                  <a:pt x="5062677" y="72427"/>
                  <a:pt x="8051994" y="61419"/>
                  <a:pt x="10388103" y="0"/>
                </a:cubicBezTo>
                <a:cubicBezTo>
                  <a:pt x="10990883" y="-22995"/>
                  <a:pt x="11434484" y="475902"/>
                  <a:pt x="11485580" y="1097477"/>
                </a:cubicBezTo>
                <a:cubicBezTo>
                  <a:pt x="11586456" y="1767089"/>
                  <a:pt x="11378267" y="3899162"/>
                  <a:pt x="11485580" y="5487254"/>
                </a:cubicBezTo>
                <a:cubicBezTo>
                  <a:pt x="11504881" y="5995415"/>
                  <a:pt x="10949759" y="6534886"/>
                  <a:pt x="10388103" y="6584731"/>
                </a:cubicBezTo>
                <a:cubicBezTo>
                  <a:pt x="6677090" y="6614558"/>
                  <a:pt x="2381253" y="6505425"/>
                  <a:pt x="1097477" y="6584731"/>
                </a:cubicBezTo>
                <a:cubicBezTo>
                  <a:pt x="555703" y="6577457"/>
                  <a:pt x="-20631" y="6097453"/>
                  <a:pt x="0" y="5487254"/>
                </a:cubicBezTo>
                <a:cubicBezTo>
                  <a:pt x="50037" y="4930383"/>
                  <a:pt x="770" y="2833310"/>
                  <a:pt x="0" y="1097477"/>
                </a:cubicBezTo>
                <a:close/>
              </a:path>
              <a:path w="11485580" h="6584731" stroke="0" extrusionOk="0">
                <a:moveTo>
                  <a:pt x="0" y="1097477"/>
                </a:moveTo>
                <a:cubicBezTo>
                  <a:pt x="69417" y="510279"/>
                  <a:pt x="527687" y="75692"/>
                  <a:pt x="1097477" y="0"/>
                </a:cubicBezTo>
                <a:cubicBezTo>
                  <a:pt x="4311992" y="123000"/>
                  <a:pt x="7434272" y="-96860"/>
                  <a:pt x="10388103" y="0"/>
                </a:cubicBezTo>
                <a:cubicBezTo>
                  <a:pt x="10908088" y="-65647"/>
                  <a:pt x="11515112" y="431819"/>
                  <a:pt x="11485580" y="1097477"/>
                </a:cubicBezTo>
                <a:cubicBezTo>
                  <a:pt x="11488753" y="1781155"/>
                  <a:pt x="11579847" y="3770697"/>
                  <a:pt x="11485580" y="5487254"/>
                </a:cubicBezTo>
                <a:cubicBezTo>
                  <a:pt x="11450167" y="6106204"/>
                  <a:pt x="10935537" y="6575126"/>
                  <a:pt x="10388103" y="6584731"/>
                </a:cubicBezTo>
                <a:cubicBezTo>
                  <a:pt x="8941465" y="6424024"/>
                  <a:pt x="3318796" y="6624398"/>
                  <a:pt x="1097477" y="6584731"/>
                </a:cubicBezTo>
                <a:cubicBezTo>
                  <a:pt x="421610" y="6570644"/>
                  <a:pt x="-81425" y="6056486"/>
                  <a:pt x="0" y="5487254"/>
                </a:cubicBezTo>
                <a:cubicBezTo>
                  <a:pt x="32216" y="4305037"/>
                  <a:pt x="57206" y="2399119"/>
                  <a:pt x="0" y="109747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2D6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3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73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svg"/><Relationship Id="rId11" Type="http://schemas.openxmlformats.org/officeDocument/2006/relationships/image" Target="../media/image35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13.sv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13.sv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gif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7.png"/><Relationship Id="rId4" Type="http://schemas.openxmlformats.org/officeDocument/2006/relationships/image" Target="../media/image13.sv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1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13.sv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63.png"/><Relationship Id="rId4" Type="http://schemas.openxmlformats.org/officeDocument/2006/relationships/image" Target="../media/image13.sv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69.svg"/><Relationship Id="rId5" Type="http://schemas.openxmlformats.org/officeDocument/2006/relationships/image" Target="../media/image66.png"/><Relationship Id="rId10" Type="http://schemas.openxmlformats.org/officeDocument/2006/relationships/image" Target="../media/image68.png"/><Relationship Id="rId4" Type="http://schemas.openxmlformats.org/officeDocument/2006/relationships/image" Target="../media/image13.sv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3.svg"/><Relationship Id="rId10" Type="http://schemas.openxmlformats.org/officeDocument/2006/relationships/image" Target="../media/image70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29036D-3BD3-5B60-787C-36D83C365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294" y="3625327"/>
            <a:ext cx="2183727" cy="3207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6F2FB3-67B4-A48F-EF20-9E30278A4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033" y="3391773"/>
            <a:ext cx="2016239" cy="3287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8DC243-1FF0-B3CC-DE3F-9E2FF946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730" y="3650829"/>
            <a:ext cx="2366182" cy="3207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E02A9-76C8-2D3B-E693-FD917DE0D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79" y="3391773"/>
            <a:ext cx="2379453" cy="3440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BC13D5-9930-1D8B-FF17-9FF1835FC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192" y="1062390"/>
            <a:ext cx="8827773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7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877421-C140-4DC6-9F0A-3C3B38ADB775}"/>
              </a:ext>
            </a:extLst>
          </p:cNvPr>
          <p:cNvGrpSpPr/>
          <p:nvPr/>
        </p:nvGrpSpPr>
        <p:grpSpPr>
          <a:xfrm>
            <a:off x="4429126" y="1521665"/>
            <a:ext cx="7732432" cy="4879188"/>
            <a:chOff x="4989250" y="1315596"/>
            <a:chExt cx="6958321" cy="487918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46D3A8B-3451-4F24-AC90-7C0B8738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655FB2-084F-4225-B662-437E793C4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33179"/>
            <a:stretch/>
          </p:blipFill>
          <p:spPr>
            <a:xfrm flipH="1">
              <a:off x="8926511" y="5359728"/>
              <a:ext cx="3021060" cy="835056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2815CE8-DECA-4C23-BE95-2AFDBC1FB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5165422" y="2491574"/>
            <a:ext cx="6362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15D5A-9221-F488-3CFE-FFBC1F81D5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821440"/>
            <a:ext cx="4438650" cy="265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490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1C122A-0FCF-415C-85C3-863C919C4F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2045" y="139974"/>
            <a:ext cx="2066723" cy="123759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1202A03-523F-4354-B5FF-AFBD970EC0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72988" y="-29951"/>
            <a:ext cx="10570286" cy="5883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CADF69-BB98-46AE-B08B-6A79A36D91A8}"/>
              </a:ext>
            </a:extLst>
          </p:cNvPr>
          <p:cNvSpPr txBox="1"/>
          <p:nvPr/>
        </p:nvSpPr>
        <p:spPr>
          <a:xfrm>
            <a:off x="3547672" y="1247568"/>
            <a:ext cx="688841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 gìn tài sản của trường, lớp là nhiệm vụ của mỗi </a:t>
            </a:r>
            <a:r>
              <a:rPr lang="en-US" sz="3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vi-VN" sz="3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Giữ gìn tài sản của trường, lớp giúp em có điều kiện để học tập, sinh hoạt ở trường, lớp được tốt hơn.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6F8FE-D635-4C12-83A8-3B967C8684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967" y="206154"/>
            <a:ext cx="2722425" cy="1631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146369-0BA4-4E5C-BC77-76A3FE7D68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2080" y="5558427"/>
            <a:ext cx="12449048" cy="1316850"/>
          </a:xfrm>
          <a:prstGeom prst="rect">
            <a:avLst/>
          </a:prstGeom>
        </p:spPr>
      </p:pic>
      <p:pic>
        <p:nvPicPr>
          <p:cNvPr id="1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CC7272AF-C517-46F9-B5D7-96E637A36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34015" y="139974"/>
            <a:ext cx="487363" cy="4873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B95FC2-7B81-6589-416C-4C8ED6CE2098}"/>
              </a:ext>
            </a:extLst>
          </p:cNvPr>
          <p:cNvSpPr/>
          <p:nvPr/>
        </p:nvSpPr>
        <p:spPr>
          <a:xfrm>
            <a:off x="4943591" y="139974"/>
            <a:ext cx="3939664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4439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9707 0.04074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42" y="203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A8F909A-4AF7-45EF-B624-AB6D6545FBBC}"/>
              </a:ext>
            </a:extLst>
          </p:cNvPr>
          <p:cNvGrpSpPr/>
          <p:nvPr/>
        </p:nvGrpSpPr>
        <p:grpSpPr>
          <a:xfrm>
            <a:off x="1215160" y="211606"/>
            <a:ext cx="9826326" cy="1236194"/>
            <a:chOff x="1060656" y="218254"/>
            <a:chExt cx="9826326" cy="123619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24B65B-51EF-4138-925F-EBCF43DA6D86}"/>
                </a:ext>
              </a:extLst>
            </p:cNvPr>
            <p:cNvGrpSpPr/>
            <p:nvPr/>
          </p:nvGrpSpPr>
          <p:grpSpPr>
            <a:xfrm>
              <a:off x="1319648" y="218254"/>
              <a:ext cx="9567334" cy="1236194"/>
              <a:chOff x="6719591" y="2584562"/>
              <a:chExt cx="5320690" cy="1799519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A3D5479-E1B2-4290-BB16-FCD04A1373E6}"/>
                  </a:ext>
                </a:extLst>
              </p:cNvPr>
              <p:cNvSpPr/>
              <p:nvPr/>
            </p:nvSpPr>
            <p:spPr>
              <a:xfrm>
                <a:off x="6719591" y="2584562"/>
                <a:ext cx="5320690" cy="1799519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4D5A20C-D1BA-4DFE-BFB2-D38A100A90CE}"/>
                  </a:ext>
                </a:extLst>
              </p:cNvPr>
              <p:cNvSpPr txBox="1"/>
              <p:nvPr/>
            </p:nvSpPr>
            <p:spPr>
              <a:xfrm>
                <a:off x="7244377" y="2711191"/>
                <a:ext cx="4514038" cy="1568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just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50"/>
                  <a:tabLst>
                    <a:tab pos="90170" algn="l"/>
                  </a:tabLst>
                </a:pPr>
                <a:r>
                  <a:rPr lang="vi-VN" sz="3200" u="none" strike="noStrike" spc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Em hãy kể tên các tài sản của nhà trường. Để giữ gìn các tài sản đó, em c</a:t>
                </a:r>
                <a:r>
                  <a:rPr lang="en-US" sz="3200" u="none" strike="noStrike" spc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ầ</a:t>
                </a:r>
                <a:r>
                  <a:rPr lang="vi-VN" sz="3200" u="none" strike="noStrike" spc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n làm gì?</a:t>
                </a:r>
                <a:endParaRPr lang="en-US" sz="3200" u="none" strike="noStrike" spc="0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77C7C99-EB56-4277-84B5-636FDCB8E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56" y="30282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E316D37-8499-440B-B1BF-A4B6CB2E4C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72FB61-7CF2-4ECB-AB8F-BEF5D2ED4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F0EC765-0516-4830-BC49-65A56B741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91" y="625767"/>
            <a:ext cx="1361091" cy="8156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6E539A-DF85-93A8-91DE-38E689528B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3" y="1992263"/>
            <a:ext cx="11753204" cy="337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25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3653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F7104D-D89D-4B1C-B995-D520CBBDFD34}"/>
              </a:ext>
            </a:extLst>
          </p:cNvPr>
          <p:cNvGrpSpPr/>
          <p:nvPr/>
        </p:nvGrpSpPr>
        <p:grpSpPr>
          <a:xfrm>
            <a:off x="1169981" y="581025"/>
            <a:ext cx="10764844" cy="5623261"/>
            <a:chOff x="4989250" y="1315596"/>
            <a:chExt cx="6958321" cy="4879188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8139A87-BFAD-4A8E-BD9B-DAEB10659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E7D4A84-8F28-4451-97DE-B1D832226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33179"/>
            <a:stretch/>
          </p:blipFill>
          <p:spPr>
            <a:xfrm flipH="1">
              <a:off x="8926511" y="5359728"/>
              <a:ext cx="3021060" cy="835056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D9C6EAE-65FC-4792-95D9-60681993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2695576" y="1427606"/>
            <a:ext cx="78200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Tài sản của trường, lớp bao gồm: bàn ghế, bảng, cửa, cây cối, tường, nước, đồ dùng thiết bị dạy học,...</a:t>
            </a:r>
          </a:p>
        </p:txBody>
      </p:sp>
    </p:spTree>
    <p:extLst>
      <p:ext uri="{BB962C8B-B14F-4D97-AF65-F5344CB8AC3E}">
        <p14:creationId xmlns:p14="http://schemas.microsoft.com/office/powerpoint/2010/main" val="32829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645110" y="1302447"/>
            <a:ext cx="10901779" cy="520488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A888DD-A3D8-4CBB-97EA-8318CECF1725}"/>
              </a:ext>
            </a:extLst>
          </p:cNvPr>
          <p:cNvGrpSpPr/>
          <p:nvPr/>
        </p:nvGrpSpPr>
        <p:grpSpPr>
          <a:xfrm>
            <a:off x="922423" y="1634254"/>
            <a:ext cx="9347002" cy="574052"/>
            <a:chOff x="924363" y="1634254"/>
            <a:chExt cx="9347002" cy="57405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CF03D9-437A-4639-8A47-3CEFCF3EF62E}"/>
                </a:ext>
              </a:extLst>
            </p:cNvPr>
            <p:cNvSpPr txBox="1"/>
            <p:nvPr/>
          </p:nvSpPr>
          <p:spPr>
            <a:xfrm>
              <a:off x="1517950" y="1634254"/>
              <a:ext cx="8753415" cy="548521"/>
            </a:xfrm>
            <a:prstGeom prst="round2Same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 vòi nước khi dùng xong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3228AAF-ADA8-49A9-8F99-5BCADDDC4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363" y="1737789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13FCB65-44A9-41C2-A69C-06619859DEBE}"/>
              </a:ext>
            </a:extLst>
          </p:cNvPr>
          <p:cNvGrpSpPr/>
          <p:nvPr/>
        </p:nvGrpSpPr>
        <p:grpSpPr>
          <a:xfrm>
            <a:off x="921938" y="2478119"/>
            <a:ext cx="10966753" cy="603258"/>
            <a:chOff x="923878" y="2478119"/>
            <a:chExt cx="10966753" cy="6032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917A8B-979B-4DDC-9299-F50A514B216A}"/>
                </a:ext>
              </a:extLst>
            </p:cNvPr>
            <p:cNvSpPr txBox="1"/>
            <p:nvPr/>
          </p:nvSpPr>
          <p:spPr>
            <a:xfrm>
              <a:off x="1517950" y="2478119"/>
              <a:ext cx="10372681" cy="548521"/>
            </a:xfrm>
            <a:prstGeom prst="round2Same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ắt điện khi ra khỏi phòng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2D906C74-EE6E-42FF-8B63-E3533E42D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878" y="2610860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E792500-5536-44F3-A38B-4B62652F9285}"/>
              </a:ext>
            </a:extLst>
          </p:cNvPr>
          <p:cNvGrpSpPr/>
          <p:nvPr/>
        </p:nvGrpSpPr>
        <p:grpSpPr>
          <a:xfrm>
            <a:off x="923393" y="3376408"/>
            <a:ext cx="11518381" cy="578040"/>
            <a:chOff x="923393" y="3376408"/>
            <a:chExt cx="11518381" cy="57804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796A1F-15CE-43FD-A950-5E1BEFB37050}"/>
                </a:ext>
              </a:extLst>
            </p:cNvPr>
            <p:cNvSpPr txBox="1"/>
            <p:nvPr/>
          </p:nvSpPr>
          <p:spPr>
            <a:xfrm>
              <a:off x="1517950" y="3376408"/>
              <a:ext cx="109238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hông nhảy lên bàn ghế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BC62F2AE-CF11-4A0E-B607-A4411B4F8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93" y="3483931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4269FB-6638-4A7A-914B-94DD49AF75C4}"/>
              </a:ext>
            </a:extLst>
          </p:cNvPr>
          <p:cNvGrpSpPr/>
          <p:nvPr/>
        </p:nvGrpSpPr>
        <p:grpSpPr>
          <a:xfrm>
            <a:off x="922908" y="4295539"/>
            <a:ext cx="5859112" cy="531980"/>
            <a:chOff x="922908" y="4295539"/>
            <a:chExt cx="5859112" cy="53198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AD5687-82D2-40C6-8A66-BB5D9ED33229}"/>
                </a:ext>
              </a:extLst>
            </p:cNvPr>
            <p:cNvSpPr/>
            <p:nvPr/>
          </p:nvSpPr>
          <p:spPr>
            <a:xfrm>
              <a:off x="1517950" y="4295539"/>
              <a:ext cx="526407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iữ gìn sách, truyện trong thư viện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59004DB5-41D5-41EC-94C1-969C5891E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908" y="4357002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9A69BBB-252E-4AC7-9EEA-4D644052A75D}"/>
              </a:ext>
            </a:extLst>
          </p:cNvPr>
          <p:cNvGrpSpPr/>
          <p:nvPr/>
        </p:nvGrpSpPr>
        <p:grpSpPr>
          <a:xfrm>
            <a:off x="931948" y="5062696"/>
            <a:ext cx="10794448" cy="523220"/>
            <a:chOff x="922423" y="5300821"/>
            <a:chExt cx="10794448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2925389-B4D8-47C8-AF0C-98B75F04F909}"/>
                </a:ext>
              </a:extLst>
            </p:cNvPr>
            <p:cNvSpPr txBox="1"/>
            <p:nvPr/>
          </p:nvSpPr>
          <p:spPr>
            <a:xfrm>
              <a:off x="1518903" y="5300821"/>
              <a:ext cx="10197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au cửa sổ lớp học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1D594D80-1D24-4EF4-8466-BEA20AA84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23" y="5318853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8F909A-4AF7-45EF-B624-AB6D6545FBBC}"/>
              </a:ext>
            </a:extLst>
          </p:cNvPr>
          <p:cNvGrpSpPr/>
          <p:nvPr/>
        </p:nvGrpSpPr>
        <p:grpSpPr>
          <a:xfrm>
            <a:off x="1043710" y="211605"/>
            <a:ext cx="10376765" cy="924562"/>
            <a:chOff x="889206" y="218253"/>
            <a:chExt cx="10376765" cy="92456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24B65B-51EF-4138-925F-EBCF43DA6D86}"/>
                </a:ext>
              </a:extLst>
            </p:cNvPr>
            <p:cNvGrpSpPr/>
            <p:nvPr/>
          </p:nvGrpSpPr>
          <p:grpSpPr>
            <a:xfrm>
              <a:off x="1319648" y="218253"/>
              <a:ext cx="9946323" cy="924562"/>
              <a:chOff x="6719591" y="2584562"/>
              <a:chExt cx="5531457" cy="1345879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A3D5479-E1B2-4290-BB16-FCD04A1373E6}"/>
                  </a:ext>
                </a:extLst>
              </p:cNvPr>
              <p:cNvSpPr/>
              <p:nvPr/>
            </p:nvSpPr>
            <p:spPr>
              <a:xfrm>
                <a:off x="6719591" y="2584562"/>
                <a:ext cx="5531457" cy="1345879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4D5A20C-D1BA-4DFE-BFB2-D38A100A90CE}"/>
                  </a:ext>
                </a:extLst>
              </p:cNvPr>
              <p:cNvSpPr txBox="1"/>
              <p:nvPr/>
            </p:nvSpPr>
            <p:spPr>
              <a:xfrm>
                <a:off x="6842335" y="2707679"/>
                <a:ext cx="5387524" cy="851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Những việc em cần làm để giữ gìn tài sản của trường, lớp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77C7C99-EB56-4277-84B5-636FDCB8E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206" y="28377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E316D37-8499-440B-B1BF-A4B6CB2E4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72FB61-7CF2-4ECB-AB8F-BEF5D2ED4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F0EC765-0516-4830-BC49-65A56B741D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91" y="625767"/>
            <a:ext cx="1361091" cy="8156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14FA79-1AD8-1568-A55B-D9EEA2DECE20}"/>
              </a:ext>
            </a:extLst>
          </p:cNvPr>
          <p:cNvGrpSpPr/>
          <p:nvPr/>
        </p:nvGrpSpPr>
        <p:grpSpPr>
          <a:xfrm>
            <a:off x="903373" y="5767546"/>
            <a:ext cx="10794448" cy="523220"/>
            <a:chOff x="922423" y="5300821"/>
            <a:chExt cx="10794448" cy="5232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006862-56F4-CC77-9169-53000BEA4DD4}"/>
                </a:ext>
              </a:extLst>
            </p:cNvPr>
            <p:cNvSpPr txBox="1"/>
            <p:nvPr/>
          </p:nvSpPr>
          <p:spPr>
            <a:xfrm>
              <a:off x="1518903" y="5300821"/>
              <a:ext cx="10197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tường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17D93C2-6E5C-1E19-E8FA-A8B7C7BA7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23" y="5318853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5534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232057-52E1-DFF1-1C3F-7A9EF428E5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7697" y="869684"/>
            <a:ext cx="7541406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7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761AC3C-EB67-49FA-8CCB-FE8A0DB824C7}"/>
              </a:ext>
            </a:extLst>
          </p:cNvPr>
          <p:cNvGrpSpPr/>
          <p:nvPr/>
        </p:nvGrpSpPr>
        <p:grpSpPr>
          <a:xfrm>
            <a:off x="211116" y="327919"/>
            <a:ext cx="11958773" cy="1201441"/>
            <a:chOff x="135451" y="364090"/>
            <a:chExt cx="7553155" cy="219904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B318B3A-2C60-4B91-97B9-3B0AED54CB6A}"/>
                </a:ext>
              </a:extLst>
            </p:cNvPr>
            <p:cNvGrpSpPr/>
            <p:nvPr/>
          </p:nvGrpSpPr>
          <p:grpSpPr>
            <a:xfrm>
              <a:off x="303837" y="364090"/>
              <a:ext cx="7384769" cy="1887441"/>
              <a:chOff x="466067" y="71021"/>
              <a:chExt cx="11350111" cy="962315"/>
            </a:xfrm>
          </p:grpSpPr>
          <p:sp>
            <p:nvSpPr>
              <p:cNvPr id="32" name="Google Shape;128;p2">
                <a:extLst>
                  <a:ext uri="{FF2B5EF4-FFF2-40B4-BE49-F238E27FC236}">
                    <a16:creationId xmlns:a16="http://schemas.microsoft.com/office/drawing/2014/main" id="{C925DC00-0ADA-45FF-A14F-A2C85C07702B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FF08CA-71C9-412A-8815-987FDF25D2B6}"/>
                  </a:ext>
                </a:extLst>
              </p:cNvPr>
              <p:cNvSpPr txBox="1"/>
              <p:nvPr/>
            </p:nvSpPr>
            <p:spPr>
              <a:xfrm>
                <a:off x="757229" y="229893"/>
                <a:ext cx="10997196" cy="545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tình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hoặc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không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tình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nào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Vì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sao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EAE1D58B-105A-4BE4-A96F-F441D36E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51" y="1380130"/>
              <a:ext cx="411728" cy="1183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3E837C-9F7E-4B2D-B3DA-FB6A61655F97}"/>
              </a:ext>
            </a:extLst>
          </p:cNvPr>
          <p:cNvGrpSpPr/>
          <p:nvPr/>
        </p:nvGrpSpPr>
        <p:grpSpPr>
          <a:xfrm>
            <a:off x="6694571" y="3092996"/>
            <a:ext cx="5366688" cy="1300901"/>
            <a:chOff x="6696582" y="4545422"/>
            <a:chExt cx="5577805" cy="1300901"/>
          </a:xfrm>
        </p:grpSpPr>
        <p:sp>
          <p:nvSpPr>
            <p:cNvPr id="13" name="Rectangle: Diagonal Corners Snipped 12">
              <a:extLst>
                <a:ext uri="{FF2B5EF4-FFF2-40B4-BE49-F238E27FC236}">
                  <a16:creationId xmlns:a16="http://schemas.microsoft.com/office/drawing/2014/main" id="{69303266-B51D-4B3E-8EB3-AFFE4FD217BD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920101-5227-4A3B-9D43-DA83FD215B31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Cả lớp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nghe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-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góp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ý -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su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C3C783-55AE-4328-B4E8-24C6537DF94D}"/>
              </a:ext>
            </a:extLst>
          </p:cNvPr>
          <p:cNvGrpSpPr/>
          <p:nvPr/>
        </p:nvGrpSpPr>
        <p:grpSpPr>
          <a:xfrm>
            <a:off x="6692232" y="1789831"/>
            <a:ext cx="5106572" cy="1031198"/>
            <a:chOff x="7194207" y="4545423"/>
            <a:chExt cx="5307457" cy="1031198"/>
          </a:xfrm>
        </p:grpSpPr>
        <p:sp>
          <p:nvSpPr>
            <p:cNvPr id="23" name="Rectangle: Diagonal Corners Snipped 22">
              <a:extLst>
                <a:ext uri="{FF2B5EF4-FFF2-40B4-BE49-F238E27FC236}">
                  <a16:creationId xmlns:a16="http://schemas.microsoft.com/office/drawing/2014/main" id="{AA36AECD-6B91-48A1-810A-F09B0F126059}"/>
                </a:ext>
              </a:extLst>
            </p:cNvPr>
            <p:cNvSpPr/>
            <p:nvPr/>
          </p:nvSpPr>
          <p:spPr>
            <a:xfrm>
              <a:off x="7737823" y="4545423"/>
              <a:ext cx="4363386" cy="1031198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584D5B-437B-422E-A40E-0F82144A3519}"/>
                </a:ext>
              </a:extLst>
            </p:cNvPr>
            <p:cNvSpPr txBox="1"/>
            <p:nvPr/>
          </p:nvSpPr>
          <p:spPr>
            <a:xfrm>
              <a:off x="7194207" y="4738821"/>
              <a:ext cx="5307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Cùng chia sẻ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F695980-3C00-5975-895F-9673F7A1B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333" y="4677841"/>
            <a:ext cx="1554121" cy="2032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180A7-4DFD-AD70-9E3A-EAD412860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008" y="4665864"/>
            <a:ext cx="1374531" cy="20320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CF7779-175B-9F68-F9A6-C4B749DC5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20" y="4300450"/>
            <a:ext cx="3459174" cy="2328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F1252-9B7E-B25F-74B9-1F3E4E9A06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524"/>
            <a:ext cx="3043938" cy="2322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1C9A4D-ACAF-B5E3-CB78-EDEC1B9FBB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53" y="1901370"/>
            <a:ext cx="3475069" cy="2333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4EF0B-61CD-4956-0856-7CC070A390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4065"/>
            <a:ext cx="3027658" cy="23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4724848" y="1806803"/>
            <a:ext cx="7249374" cy="1323439"/>
            <a:chOff x="4324150" y="649746"/>
            <a:chExt cx="7249374" cy="132343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717165" y="649746"/>
              <a:ext cx="66551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Tắt điện, đóng cửa sổ khi ra khỏi phòng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477351" cy="1890551"/>
            <a:chOff x="490192" y="4744374"/>
            <a:chExt cx="11477351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257329" cy="1640520"/>
              <a:chOff x="426128" y="4838735"/>
              <a:chExt cx="1157648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071688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Ý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nghĩa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việc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làm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: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Giúp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tiết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kiệm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điện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và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bảo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vệ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cơ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sở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vật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chất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của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lớp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học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oogle Shape;6118;p55">
            <a:extLst>
              <a:ext uri="{FF2B5EF4-FFF2-40B4-BE49-F238E27FC236}">
                <a16:creationId xmlns:a16="http://schemas.microsoft.com/office/drawing/2014/main" id="{8106956C-F807-E10B-C657-26D3DCD79E85}"/>
              </a:ext>
            </a:extLst>
          </p:cNvPr>
          <p:cNvGrpSpPr/>
          <p:nvPr/>
        </p:nvGrpSpPr>
        <p:grpSpPr>
          <a:xfrm>
            <a:off x="4133077" y="161925"/>
            <a:ext cx="1305698" cy="1185951"/>
            <a:chOff x="1359398" y="3682271"/>
            <a:chExt cx="395296" cy="371966"/>
          </a:xfrm>
        </p:grpSpPr>
        <p:sp>
          <p:nvSpPr>
            <p:cNvPr id="8" name="Google Shape;6119;p55">
              <a:extLst>
                <a:ext uri="{FF2B5EF4-FFF2-40B4-BE49-F238E27FC236}">
                  <a16:creationId xmlns:a16="http://schemas.microsoft.com/office/drawing/2014/main" id="{D0AC1AAB-DFED-7017-49F4-E93BFCB649F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1" name="Google Shape;6120;p55">
              <a:extLst>
                <a:ext uri="{FF2B5EF4-FFF2-40B4-BE49-F238E27FC236}">
                  <a16:creationId xmlns:a16="http://schemas.microsoft.com/office/drawing/2014/main" id="{2583ACF0-D852-FB2F-44C3-D56BD55ABC64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6" name="Google Shape;6121;p55">
              <a:extLst>
                <a:ext uri="{FF2B5EF4-FFF2-40B4-BE49-F238E27FC236}">
                  <a16:creationId xmlns:a16="http://schemas.microsoft.com/office/drawing/2014/main" id="{30A2F870-CA57-E21A-41BB-0D1936A0AD2B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4" name="Google Shape;6122;p55">
              <a:extLst>
                <a:ext uri="{FF2B5EF4-FFF2-40B4-BE49-F238E27FC236}">
                  <a16:creationId xmlns:a16="http://schemas.microsoft.com/office/drawing/2014/main" id="{FB90E3A8-FE30-9015-0DEA-20153D7707EF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5" name="Google Shape;6123;p55">
              <a:extLst>
                <a:ext uri="{FF2B5EF4-FFF2-40B4-BE49-F238E27FC236}">
                  <a16:creationId xmlns:a16="http://schemas.microsoft.com/office/drawing/2014/main" id="{5253C4E7-6130-F327-B000-0BDE0AE30147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6" name="Google Shape;6124;p55">
              <a:extLst>
                <a:ext uri="{FF2B5EF4-FFF2-40B4-BE49-F238E27FC236}">
                  <a16:creationId xmlns:a16="http://schemas.microsoft.com/office/drawing/2014/main" id="{3A5B47CE-2478-A419-43B2-BBB2BE31409D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8" name="Google Shape;6125;p55">
              <a:extLst>
                <a:ext uri="{FF2B5EF4-FFF2-40B4-BE49-F238E27FC236}">
                  <a16:creationId xmlns:a16="http://schemas.microsoft.com/office/drawing/2014/main" id="{5CAFD9BD-39FA-9C6B-E79C-2C79B924F524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455D98D-32FD-4A62-A16C-6C3FCB62B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" y="1243801"/>
            <a:ext cx="4059228" cy="310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2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5210174" y="1806803"/>
            <a:ext cx="6764047" cy="1323439"/>
            <a:chOff x="4324150" y="649746"/>
            <a:chExt cx="7249374" cy="132343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717165" y="649746"/>
              <a:ext cx="66551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Nhắc nhở bạn khoá vòi nước khi không dùng nữa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477351" cy="1890551"/>
            <a:chOff x="490192" y="4744374"/>
            <a:chExt cx="11477351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257329" cy="1640520"/>
              <a:chOff x="426128" y="4838735"/>
              <a:chExt cx="1157648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955355" y="5270311"/>
                <a:ext cx="110303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Ý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nghĩa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việc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làm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: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Giúp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tiết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kiệm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nước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,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tránh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phí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oogle Shape;6118;p55">
            <a:extLst>
              <a:ext uri="{FF2B5EF4-FFF2-40B4-BE49-F238E27FC236}">
                <a16:creationId xmlns:a16="http://schemas.microsoft.com/office/drawing/2014/main" id="{B0C97CE6-AE2F-1337-40A1-B4A9B4259D74}"/>
              </a:ext>
            </a:extLst>
          </p:cNvPr>
          <p:cNvGrpSpPr/>
          <p:nvPr/>
        </p:nvGrpSpPr>
        <p:grpSpPr>
          <a:xfrm>
            <a:off x="4666477" y="247650"/>
            <a:ext cx="1305698" cy="1185951"/>
            <a:chOff x="1359398" y="3682271"/>
            <a:chExt cx="395296" cy="371966"/>
          </a:xfrm>
        </p:grpSpPr>
        <p:sp>
          <p:nvSpPr>
            <p:cNvPr id="30" name="Google Shape;6119;p55">
              <a:extLst>
                <a:ext uri="{FF2B5EF4-FFF2-40B4-BE49-F238E27FC236}">
                  <a16:creationId xmlns:a16="http://schemas.microsoft.com/office/drawing/2014/main" id="{98926EB2-99F7-9ED5-5100-B185714B3B9F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1" name="Google Shape;6120;p55">
              <a:extLst>
                <a:ext uri="{FF2B5EF4-FFF2-40B4-BE49-F238E27FC236}">
                  <a16:creationId xmlns:a16="http://schemas.microsoft.com/office/drawing/2014/main" id="{0FCD9539-63BE-0C94-77AF-6C73D43E512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2" name="Google Shape;6121;p55">
              <a:extLst>
                <a:ext uri="{FF2B5EF4-FFF2-40B4-BE49-F238E27FC236}">
                  <a16:creationId xmlns:a16="http://schemas.microsoft.com/office/drawing/2014/main" id="{7848366F-0901-654C-06AE-C84BE76453AF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3" name="Google Shape;6122;p55">
              <a:extLst>
                <a:ext uri="{FF2B5EF4-FFF2-40B4-BE49-F238E27FC236}">
                  <a16:creationId xmlns:a16="http://schemas.microsoft.com/office/drawing/2014/main" id="{B9E0992B-26FC-157E-2117-C459CBE2996E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4" name="Google Shape;6123;p55">
              <a:extLst>
                <a:ext uri="{FF2B5EF4-FFF2-40B4-BE49-F238E27FC236}">
                  <a16:creationId xmlns:a16="http://schemas.microsoft.com/office/drawing/2014/main" id="{65E96AC4-4D08-8201-A70F-7A0DFF8E2A24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5" name="Google Shape;6124;p55">
              <a:extLst>
                <a:ext uri="{FF2B5EF4-FFF2-40B4-BE49-F238E27FC236}">
                  <a16:creationId xmlns:a16="http://schemas.microsoft.com/office/drawing/2014/main" id="{D16C8225-5AC0-24EB-7948-BA2D86722F8E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6" name="Google Shape;6125;p55">
              <a:extLst>
                <a:ext uri="{FF2B5EF4-FFF2-40B4-BE49-F238E27FC236}">
                  <a16:creationId xmlns:a16="http://schemas.microsoft.com/office/drawing/2014/main" id="{35E81B24-253E-FF73-F96B-7BDCB87C61CA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441FE0AC-029F-299D-D4A2-5A5ADA928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377791"/>
            <a:ext cx="4594076" cy="30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5867399" y="1997303"/>
            <a:ext cx="5811547" cy="1200329"/>
            <a:chOff x="4324150" y="649746"/>
            <a:chExt cx="7249374" cy="120032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669540" y="830721"/>
              <a:ext cx="66551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477351" cy="1890551"/>
            <a:chOff x="490192" y="4744374"/>
            <a:chExt cx="11477351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257329" cy="1640520"/>
              <a:chOff x="426128" y="4838735"/>
              <a:chExt cx="1157648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071688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Vẽ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bậy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lên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bàn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là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chưa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biết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giữ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gìn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tài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sản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của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nhà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trường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oogle Shape;6126;p55">
            <a:extLst>
              <a:ext uri="{FF2B5EF4-FFF2-40B4-BE49-F238E27FC236}">
                <a16:creationId xmlns:a16="http://schemas.microsoft.com/office/drawing/2014/main" id="{CAC6E840-DFF9-3146-E9B9-D8CAAEF94311}"/>
              </a:ext>
            </a:extLst>
          </p:cNvPr>
          <p:cNvGrpSpPr/>
          <p:nvPr/>
        </p:nvGrpSpPr>
        <p:grpSpPr>
          <a:xfrm>
            <a:off x="5519233" y="295275"/>
            <a:ext cx="1233992" cy="1082885"/>
            <a:chOff x="1908099" y="3682271"/>
            <a:chExt cx="395296" cy="371966"/>
          </a:xfrm>
        </p:grpSpPr>
        <p:sp>
          <p:nvSpPr>
            <p:cNvPr id="6" name="Google Shape;6127;p55">
              <a:extLst>
                <a:ext uri="{FF2B5EF4-FFF2-40B4-BE49-F238E27FC236}">
                  <a16:creationId xmlns:a16="http://schemas.microsoft.com/office/drawing/2014/main" id="{91A71FFB-D8A7-7A41-81C4-DE5657BE66F6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9" name="Google Shape;6128;p55">
              <a:extLst>
                <a:ext uri="{FF2B5EF4-FFF2-40B4-BE49-F238E27FC236}">
                  <a16:creationId xmlns:a16="http://schemas.microsoft.com/office/drawing/2014/main" id="{EFD166B4-E758-7F20-C7E8-A3B6E70D52CF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2" name="Google Shape;6129;p55">
              <a:extLst>
                <a:ext uri="{FF2B5EF4-FFF2-40B4-BE49-F238E27FC236}">
                  <a16:creationId xmlns:a16="http://schemas.microsoft.com/office/drawing/2014/main" id="{C8713812-C049-7AE5-FE97-482CE2687D23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3" name="Google Shape;6130;p55">
              <a:extLst>
                <a:ext uri="{FF2B5EF4-FFF2-40B4-BE49-F238E27FC236}">
                  <a16:creationId xmlns:a16="http://schemas.microsoft.com/office/drawing/2014/main" id="{12DEDF83-2163-99DC-84C8-DFAC2712F52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4" name="Google Shape;6131;p55">
              <a:extLst>
                <a:ext uri="{FF2B5EF4-FFF2-40B4-BE49-F238E27FC236}">
                  <a16:creationId xmlns:a16="http://schemas.microsoft.com/office/drawing/2014/main" id="{9C1FE841-7E52-9A62-E785-8005CE143789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C4B7D393-AAD7-ABE3-99E5-1BD49640D6F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4EFDC113-9E8B-6CCF-31CD-1F17DE54DC0B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DD031BD-6C6B-DB3D-CAB2-BDBB240C2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833557"/>
            <a:ext cx="4830424" cy="36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3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1FBEC7FD-9F89-CA50-3C60-31458EE26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393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5829299" y="1997303"/>
            <a:ext cx="5849647" cy="1200329"/>
            <a:chOff x="4324150" y="649746"/>
            <a:chExt cx="7249374" cy="120032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669540" y="830721"/>
              <a:ext cx="66551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tường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477351" cy="1890551"/>
            <a:chOff x="490192" y="4744374"/>
            <a:chExt cx="11477351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257329" cy="1640520"/>
              <a:chOff x="426128" y="4838735"/>
              <a:chExt cx="1157648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071688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Bạn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nhỏ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chưa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có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ý thức bảo vệ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tài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sản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chung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của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lớp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học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,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vẽ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gây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mất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mỹ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quan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oogle Shape;6126;p55">
            <a:extLst>
              <a:ext uri="{FF2B5EF4-FFF2-40B4-BE49-F238E27FC236}">
                <a16:creationId xmlns:a16="http://schemas.microsoft.com/office/drawing/2014/main" id="{CAC6E840-DFF9-3146-E9B9-D8CAAEF94311}"/>
              </a:ext>
            </a:extLst>
          </p:cNvPr>
          <p:cNvGrpSpPr/>
          <p:nvPr/>
        </p:nvGrpSpPr>
        <p:grpSpPr>
          <a:xfrm>
            <a:off x="5471608" y="361950"/>
            <a:ext cx="1233992" cy="1082885"/>
            <a:chOff x="1908099" y="3682271"/>
            <a:chExt cx="395296" cy="371966"/>
          </a:xfrm>
        </p:grpSpPr>
        <p:sp>
          <p:nvSpPr>
            <p:cNvPr id="6" name="Google Shape;6127;p55">
              <a:extLst>
                <a:ext uri="{FF2B5EF4-FFF2-40B4-BE49-F238E27FC236}">
                  <a16:creationId xmlns:a16="http://schemas.microsoft.com/office/drawing/2014/main" id="{91A71FFB-D8A7-7A41-81C4-DE5657BE66F6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6128;p55">
              <a:extLst>
                <a:ext uri="{FF2B5EF4-FFF2-40B4-BE49-F238E27FC236}">
                  <a16:creationId xmlns:a16="http://schemas.microsoft.com/office/drawing/2014/main" id="{EFD166B4-E758-7F20-C7E8-A3B6E70D52CF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6129;p55">
              <a:extLst>
                <a:ext uri="{FF2B5EF4-FFF2-40B4-BE49-F238E27FC236}">
                  <a16:creationId xmlns:a16="http://schemas.microsoft.com/office/drawing/2014/main" id="{C8713812-C049-7AE5-FE97-482CE2687D23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6130;p55">
              <a:extLst>
                <a:ext uri="{FF2B5EF4-FFF2-40B4-BE49-F238E27FC236}">
                  <a16:creationId xmlns:a16="http://schemas.microsoft.com/office/drawing/2014/main" id="{12DEDF83-2163-99DC-84C8-DFAC2712F52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6131;p55">
              <a:extLst>
                <a:ext uri="{FF2B5EF4-FFF2-40B4-BE49-F238E27FC236}">
                  <a16:creationId xmlns:a16="http://schemas.microsoft.com/office/drawing/2014/main" id="{9C1FE841-7E52-9A62-E785-8005CE143789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C4B7D393-AAD7-ABE3-99E5-1BD49640D6F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4EFDC113-9E8B-6CCF-31CD-1F17DE54DC0B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 descr="A child drawing on a white board&#10;&#10;Description automatically generated with low confidence">
            <a:extLst>
              <a:ext uri="{FF2B5EF4-FFF2-40B4-BE49-F238E27FC236}">
                <a16:creationId xmlns:a16="http://schemas.microsoft.com/office/drawing/2014/main" id="{9567656D-82EF-B868-085E-FBB8C832B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763"/>
            <a:ext cx="5133975" cy="345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9F8CD-1CE2-4B4A-BD2A-C83775045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24" y="813589"/>
            <a:ext cx="10620152" cy="52308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62DFCF-9BE0-405F-B261-2A95925C5110}"/>
              </a:ext>
            </a:extLst>
          </p:cNvPr>
          <p:cNvSpPr/>
          <p:nvPr/>
        </p:nvSpPr>
        <p:spPr>
          <a:xfrm>
            <a:off x="2838450" y="3434127"/>
            <a:ext cx="65196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Em hãy chia sẻ với bạn những việc em đã làm để giữ gìn tài sản của trường, lớp.</a:t>
            </a:r>
            <a:endParaRPr kumimoji="0" lang="vi-VN" sz="40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SVN-Kitten" pitchFamily="50" charset="-93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F3D394-78C5-401B-97DA-A068C9A2E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5FB92F-C12E-4EEB-AB6D-9399A88D1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FD347B-E6CE-4DEC-9716-3A2FBAD0C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13" y="161765"/>
            <a:ext cx="2722425" cy="1631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FC0724-008F-44C5-9451-E8C52AA5BF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23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35840" cy="6858000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9804FDF-771E-42EF-B4B0-D436427A6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000" y="-721359"/>
            <a:ext cx="10708640" cy="6705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CD974A-D230-4B8D-BCCA-7EE301C5104A}"/>
              </a:ext>
            </a:extLst>
          </p:cNvPr>
          <p:cNvSpPr txBox="1"/>
          <p:nvPr/>
        </p:nvSpPr>
        <p:spPr>
          <a:xfrm>
            <a:off x="2896350" y="1813750"/>
            <a:ext cx="7024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Để có môi trường học tập tốt em cẩn thực hiện nội qu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y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 giữ gìn tài sản của trường, lớp.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02BAAF-4B69-43B9-A1F8-3B35879ED4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3250" y="3608992"/>
            <a:ext cx="3518550" cy="3086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8AABA7-C73D-4F8A-9D85-ACFA77A9BE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1675" y="3466525"/>
            <a:ext cx="4304149" cy="337138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DD3831-9999-5EED-BF83-B5982CC949B9}"/>
              </a:ext>
            </a:extLst>
          </p:cNvPr>
          <p:cNvSpPr/>
          <p:nvPr/>
        </p:nvSpPr>
        <p:spPr>
          <a:xfrm>
            <a:off x="4126168" y="498255"/>
            <a:ext cx="3939664" cy="102870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411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F1B3BD-048E-4F15-1AEB-DADF7A9F52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9172" y="828543"/>
            <a:ext cx="754140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6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761AC3C-EB67-49FA-8CCB-FE8A0DB824C7}"/>
              </a:ext>
            </a:extLst>
          </p:cNvPr>
          <p:cNvGrpSpPr/>
          <p:nvPr/>
        </p:nvGrpSpPr>
        <p:grpSpPr>
          <a:xfrm>
            <a:off x="211116" y="327919"/>
            <a:ext cx="11958773" cy="1201441"/>
            <a:chOff x="135451" y="364090"/>
            <a:chExt cx="7553155" cy="219904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B318B3A-2C60-4B91-97B9-3B0AED54CB6A}"/>
                </a:ext>
              </a:extLst>
            </p:cNvPr>
            <p:cNvGrpSpPr/>
            <p:nvPr/>
          </p:nvGrpSpPr>
          <p:grpSpPr>
            <a:xfrm>
              <a:off x="303837" y="364090"/>
              <a:ext cx="7384769" cy="1887441"/>
              <a:chOff x="466067" y="71021"/>
              <a:chExt cx="11350111" cy="962315"/>
            </a:xfrm>
          </p:grpSpPr>
          <p:sp>
            <p:nvSpPr>
              <p:cNvPr id="32" name="Google Shape;128;p2">
                <a:extLst>
                  <a:ext uri="{FF2B5EF4-FFF2-40B4-BE49-F238E27FC236}">
                    <a16:creationId xmlns:a16="http://schemas.microsoft.com/office/drawing/2014/main" id="{C925DC00-0ADA-45FF-A14F-A2C85C07702B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FF08CA-71C9-412A-8815-987FDF25D2B6}"/>
                  </a:ext>
                </a:extLst>
              </p:cNvPr>
              <p:cNvSpPr txBox="1"/>
              <p:nvPr/>
            </p:nvSpPr>
            <p:spPr>
              <a:xfrm>
                <a:off x="757229" y="229893"/>
                <a:ext cx="10997196" cy="516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Em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sẽ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làm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gì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khi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thấy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một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bạn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đang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hái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hoa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trong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vườn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trường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?</a:t>
                </a:r>
              </a:p>
            </p:txBody>
          </p:sp>
        </p:grp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EAE1D58B-105A-4BE4-A96F-F441D36E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51" y="1380130"/>
              <a:ext cx="411728" cy="1183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3E837C-9F7E-4B2D-B3DA-FB6A61655F97}"/>
              </a:ext>
            </a:extLst>
          </p:cNvPr>
          <p:cNvGrpSpPr/>
          <p:nvPr/>
        </p:nvGrpSpPr>
        <p:grpSpPr>
          <a:xfrm>
            <a:off x="6723146" y="3092996"/>
            <a:ext cx="5366688" cy="1300901"/>
            <a:chOff x="6726281" y="4545422"/>
            <a:chExt cx="5577805" cy="1300901"/>
          </a:xfrm>
        </p:grpSpPr>
        <p:sp>
          <p:nvSpPr>
            <p:cNvPr id="13" name="Rectangle: Diagonal Corners Snipped 12">
              <a:extLst>
                <a:ext uri="{FF2B5EF4-FFF2-40B4-BE49-F238E27FC236}">
                  <a16:creationId xmlns:a16="http://schemas.microsoft.com/office/drawing/2014/main" id="{69303266-B51D-4B3E-8EB3-AFFE4FD217BD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920101-5227-4A3B-9D43-DA83FD215B31}"/>
                </a:ext>
              </a:extLst>
            </p:cNvPr>
            <p:cNvSpPr txBox="1"/>
            <p:nvPr/>
          </p:nvSpPr>
          <p:spPr>
            <a:xfrm>
              <a:off x="6726281" y="4952538"/>
              <a:ext cx="55778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 LUẬN NHÓM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F695980-3C00-5975-895F-9673F7A1B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333" y="4677841"/>
            <a:ext cx="1554121" cy="2032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180A7-4DFD-AD70-9E3A-EAD412860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008" y="4665864"/>
            <a:ext cx="1374531" cy="2032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B79029-DC9C-892D-DB9E-76B8C1F4D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2" y="1866901"/>
            <a:ext cx="5933480" cy="455059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4504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g_cch_hot_202510261507_k73m6">
            <a:hlinkClick r:id="" action="ppaction://media"/>
            <a:extLst>
              <a:ext uri="{FF2B5EF4-FFF2-40B4-BE49-F238E27FC236}">
                <a16:creationId xmlns:a16="http://schemas.microsoft.com/office/drawing/2014/main" id="{528BC93C-7203-2C0B-540B-D997A43817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6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23A12-82F3-01C9-9C2A-20DD5D869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77" y="152401"/>
            <a:ext cx="5933480" cy="455059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8CB4772-FE9C-A8DF-FD3B-54A2CCBE7D30}"/>
              </a:ext>
            </a:extLst>
          </p:cNvPr>
          <p:cNvGrpSpPr/>
          <p:nvPr/>
        </p:nvGrpSpPr>
        <p:grpSpPr>
          <a:xfrm>
            <a:off x="331062" y="4258107"/>
            <a:ext cx="11477351" cy="2437967"/>
            <a:chOff x="490192" y="4744374"/>
            <a:chExt cx="11477351" cy="24379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BDEEBCA-E283-3D97-760B-05DEA0E2C226}"/>
                </a:ext>
              </a:extLst>
            </p:cNvPr>
            <p:cNvGrpSpPr/>
            <p:nvPr/>
          </p:nvGrpSpPr>
          <p:grpSpPr>
            <a:xfrm>
              <a:off x="710214" y="4994404"/>
              <a:ext cx="11257329" cy="2187937"/>
              <a:chOff x="426128" y="4838734"/>
              <a:chExt cx="11576482" cy="2187937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8F77CB7D-CB77-01F0-68EA-AECEA9770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4"/>
                <a:ext cx="11576482" cy="218793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1189C4-3724-4A87-48F3-80DB951E572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071688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Em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thể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báo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cô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giáo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chủ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nhiệm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hoặc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bác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bảo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vệ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để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đến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khuyên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ngăn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bạn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.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Hoặc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em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thể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khuyên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bạn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không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nên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hái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hoa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vì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sẽ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phá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hoại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cây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cối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trường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832CB9E8-D6AF-6E45-452D-83736822B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22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E969E5-573F-45F5-8E68-8714A1EAAF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10207452" y="-393588"/>
            <a:ext cx="2448479" cy="2251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7E1AB9-7D20-41C8-98B6-A51C0D833D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0671" y="885491"/>
            <a:ext cx="7905483" cy="433008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C8B7335-094D-4525-B248-B5DF8ED1EE8B}"/>
              </a:ext>
            </a:extLst>
          </p:cNvPr>
          <p:cNvGrpSpPr/>
          <p:nvPr/>
        </p:nvGrpSpPr>
        <p:grpSpPr>
          <a:xfrm>
            <a:off x="1469030" y="5166706"/>
            <a:ext cx="9223459" cy="1509512"/>
            <a:chOff x="1926952" y="919168"/>
            <a:chExt cx="8822328" cy="1931231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42F09F2-E5E2-4012-B31C-F9717CD1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26952" y="919168"/>
              <a:ext cx="8822328" cy="193123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A3BD8E-17FB-4F77-8B5E-309C426E7FB5}"/>
                </a:ext>
              </a:extLst>
            </p:cNvPr>
            <p:cNvSpPr txBox="1"/>
            <p:nvPr/>
          </p:nvSpPr>
          <p:spPr>
            <a:xfrm>
              <a:off x="2345465" y="1091339"/>
              <a:ext cx="8123592" cy="1693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 cần biết giữ gìn tài sản của trường, lớp bằng những hành động cụ thể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893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799D879-D324-48CC-81BE-AF4365A03507}"/>
              </a:ext>
            </a:extLst>
          </p:cNvPr>
          <p:cNvGrpSpPr/>
          <p:nvPr/>
        </p:nvGrpSpPr>
        <p:grpSpPr>
          <a:xfrm>
            <a:off x="504825" y="447676"/>
            <a:ext cx="10944225" cy="5857874"/>
            <a:chOff x="1493520" y="1706880"/>
            <a:chExt cx="9509760" cy="4673990"/>
          </a:xfrm>
        </p:grpSpPr>
        <p:sp>
          <p:nvSpPr>
            <p:cNvPr id="4" name="Plaque 3">
              <a:extLst>
                <a:ext uri="{FF2B5EF4-FFF2-40B4-BE49-F238E27FC236}">
                  <a16:creationId xmlns:a16="http://schemas.microsoft.com/office/drawing/2014/main" id="{C0D4F865-1091-490B-A9B7-81EF5C63378E}"/>
                </a:ext>
              </a:extLst>
            </p:cNvPr>
            <p:cNvSpPr/>
            <p:nvPr/>
          </p:nvSpPr>
          <p:spPr>
            <a:xfrm>
              <a:off x="1493520" y="1706880"/>
              <a:ext cx="9509760" cy="4673990"/>
            </a:xfrm>
            <a:prstGeom prst="plaque">
              <a:avLst/>
            </a:prstGeom>
            <a:solidFill>
              <a:srgbClr val="FFFFCC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CD974A-D230-4B8D-BCCA-7EE301C5104A}"/>
                </a:ext>
              </a:extLst>
            </p:cNvPr>
            <p:cNvSpPr txBox="1"/>
            <p:nvPr/>
          </p:nvSpPr>
          <p:spPr>
            <a:xfrm>
              <a:off x="1937108" y="2230206"/>
              <a:ext cx="86530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2E969E5-573F-45F5-8E68-8714A1EAAF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5FB447-4149-B367-4E2C-23C8E2DAAD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612454" y="1180928"/>
            <a:ext cx="3262238" cy="46291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6DDC28-A7F5-D6D9-5CFD-0F8064196E03}"/>
              </a:ext>
            </a:extLst>
          </p:cNvPr>
          <p:cNvSpPr txBox="1"/>
          <p:nvPr/>
        </p:nvSpPr>
        <p:spPr>
          <a:xfrm>
            <a:off x="5572894" y="2609478"/>
            <a:ext cx="5262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Tài</a:t>
            </a:r>
            <a:r>
              <a:rPr lang="en-US" sz="36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sản</a:t>
            </a:r>
            <a:r>
              <a:rPr lang="en-US" sz="36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chung</a:t>
            </a:r>
            <a:r>
              <a:rPr lang="en-US" sz="36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của</a:t>
            </a:r>
            <a:r>
              <a:rPr lang="en-US" sz="36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trường</a:t>
            </a:r>
            <a:endParaRPr lang="vi-VN" sz="3600" dirty="0">
              <a:solidFill>
                <a:srgbClr val="0199DB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  <a:p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Ta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cùng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nhau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gìn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giữ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.</a:t>
            </a:r>
            <a:endParaRPr lang="vi-VN" sz="3600" dirty="0">
              <a:solidFill>
                <a:srgbClr val="DA098C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167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4CE61F-142C-F51E-F4D8-D120B94AE09A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F2D7E6-9E58-8398-4947-68B250BC734F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C0C117-1941-1ED4-3D99-DD1E561EE6F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400B6B2-5B41-EE43-D6D6-FE521D6A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2B0755E-6DFE-7440-84AB-A8C6F1777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EAA1B63-5C12-EA4F-8A4D-73A282A9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7F6BC9-9D0F-F5DF-6EEC-F1B55EAFD8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2080" y="0"/>
            <a:ext cx="1232408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8828" y="1353340"/>
            <a:ext cx="7905483" cy="43300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E70AFF-E27F-4AE0-9C9E-E7C700E8DC22}"/>
              </a:ext>
            </a:extLst>
          </p:cNvPr>
          <p:cNvGrpSpPr/>
          <p:nvPr/>
        </p:nvGrpSpPr>
        <p:grpSpPr>
          <a:xfrm>
            <a:off x="7264893" y="0"/>
            <a:ext cx="4927107" cy="4165600"/>
            <a:chOff x="7184616" y="164496"/>
            <a:chExt cx="4927107" cy="4165600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307F4008-D233-4854-9D6A-772A41114CAD}"/>
                </a:ext>
              </a:extLst>
            </p:cNvPr>
            <p:cNvSpPr/>
            <p:nvPr/>
          </p:nvSpPr>
          <p:spPr>
            <a:xfrm>
              <a:off x="7184616" y="164496"/>
              <a:ext cx="4927107" cy="4165600"/>
            </a:xfrm>
            <a:prstGeom prst="wedgeEllipseCallout">
              <a:avLst>
                <a:gd name="adj1" fmla="val -25576"/>
                <a:gd name="adj2" fmla="val 51280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DBAC31-BE78-44EA-9292-3E786A6EA030}"/>
                </a:ext>
              </a:extLst>
            </p:cNvPr>
            <p:cNvSpPr/>
            <p:nvPr/>
          </p:nvSpPr>
          <p:spPr>
            <a:xfrm>
              <a:off x="7753761" y="1042725"/>
              <a:ext cx="4084509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i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 bài hát có nhắc tới những gì? 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A431BACD-FA5F-4220-AC82-074ACE680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5176283" y="3170764"/>
            <a:ext cx="3019026" cy="368723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2080" y="-136406"/>
            <a:ext cx="2563919" cy="1626153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6DC4F-28B4-8A22-B47D-88FA35B05A29}"/>
              </a:ext>
            </a:extLst>
          </p:cNvPr>
          <p:cNvGrpSpPr/>
          <p:nvPr/>
        </p:nvGrpSpPr>
        <p:grpSpPr>
          <a:xfrm flipH="1">
            <a:off x="2194560" y="270839"/>
            <a:ext cx="3531870" cy="3752521"/>
            <a:chOff x="7184616" y="164496"/>
            <a:chExt cx="4927107" cy="4165600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4A295A2F-4DF2-ACD1-7E4B-ADB12960DDD1}"/>
                </a:ext>
              </a:extLst>
            </p:cNvPr>
            <p:cNvSpPr/>
            <p:nvPr/>
          </p:nvSpPr>
          <p:spPr>
            <a:xfrm>
              <a:off x="7184616" y="164496"/>
              <a:ext cx="4927107" cy="4165600"/>
            </a:xfrm>
            <a:prstGeom prst="wedgeEllipseCallout">
              <a:avLst>
                <a:gd name="adj1" fmla="val -25576"/>
                <a:gd name="adj2" fmla="val 51280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FA7CBC8-A932-BD27-B674-58228C38AD4B}"/>
                </a:ext>
              </a:extLst>
            </p:cNvPr>
            <p:cNvSpPr/>
            <p:nvPr/>
          </p:nvSpPr>
          <p:spPr>
            <a:xfrm>
              <a:off x="7754252" y="984670"/>
              <a:ext cx="3747738" cy="2562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i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 hát nói về điều gì?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450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6B20B3-4C07-4935-8D84-679D377CF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12B1782-225B-458B-98A4-75C0AA7F2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830" y="0"/>
            <a:ext cx="11417490" cy="6628887"/>
          </a:xfrm>
          <a:prstGeom prst="rect">
            <a:avLst/>
          </a:prstGeom>
        </p:spPr>
      </p:pic>
      <p:sp>
        <p:nvSpPr>
          <p:cNvPr id="39" name="AutoShape 3">
            <a:extLst>
              <a:ext uri="{FF2B5EF4-FFF2-40B4-BE49-F238E27FC236}">
                <a16:creationId xmlns:a16="http://schemas.microsoft.com/office/drawing/2014/main" id="{99CAABE2-3DBF-4BE0-8522-24B8E1787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5F0D0C6-F5A9-4E53-8FC7-457135C084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320883" y="-338876"/>
            <a:ext cx="2448479" cy="225110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C2D27CD9-4749-7BD1-1D8A-B463815025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60" y="141948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3653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F7104D-D89D-4B1C-B995-D520CBBDFD34}"/>
              </a:ext>
            </a:extLst>
          </p:cNvPr>
          <p:cNvGrpSpPr/>
          <p:nvPr/>
        </p:nvGrpSpPr>
        <p:grpSpPr>
          <a:xfrm>
            <a:off x="1169981" y="581025"/>
            <a:ext cx="10764844" cy="5623261"/>
            <a:chOff x="4989250" y="1315596"/>
            <a:chExt cx="6958321" cy="4879188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8139A87-BFAD-4A8E-BD9B-DAEB10659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E7D4A84-8F28-4451-97DE-B1D832226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33179"/>
            <a:stretch/>
          </p:blipFill>
          <p:spPr>
            <a:xfrm flipH="1">
              <a:off x="8926511" y="5359728"/>
              <a:ext cx="3021060" cy="835056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D9C6EAE-65FC-4792-95D9-60681993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2423160" y="1427606"/>
            <a:ext cx="80924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 ta đang học dưới mái trường thân yêu có thầy cô, bè bạn, bàn ghế, sách vở,...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 thể hiện tình yêu với mái trường, chúng ta phải cùng nhau giữ gìn tài sản của trường, lớp.</a:t>
            </a:r>
          </a:p>
        </p:txBody>
      </p:sp>
    </p:spTree>
    <p:extLst>
      <p:ext uri="{BB962C8B-B14F-4D97-AF65-F5344CB8AC3E}">
        <p14:creationId xmlns:p14="http://schemas.microsoft.com/office/powerpoint/2010/main" val="35260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Picture 435">
            <a:extLst>
              <a:ext uri="{FF2B5EF4-FFF2-40B4-BE49-F238E27FC236}">
                <a16:creationId xmlns:a16="http://schemas.microsoft.com/office/drawing/2014/main" id="{ED35CC17-AE4C-D9CB-3250-D3D91F047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099" y="4020767"/>
            <a:ext cx="1659519" cy="2705738"/>
          </a:xfrm>
          <a:prstGeom prst="rect">
            <a:avLst/>
          </a:prstGeom>
        </p:spPr>
      </p:pic>
      <p:pic>
        <p:nvPicPr>
          <p:cNvPr id="437" name="Picture 436">
            <a:extLst>
              <a:ext uri="{FF2B5EF4-FFF2-40B4-BE49-F238E27FC236}">
                <a16:creationId xmlns:a16="http://schemas.microsoft.com/office/drawing/2014/main" id="{F7505735-14D7-CD52-6938-F34AC7438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1183"/>
            <a:ext cx="1787894" cy="2585322"/>
          </a:xfrm>
          <a:prstGeom prst="rect">
            <a:avLst/>
          </a:prstGeom>
        </p:spPr>
      </p:pic>
      <p:sp>
        <p:nvSpPr>
          <p:cNvPr id="8" name="Rectangle: Rounded Corners 35">
            <a:extLst>
              <a:ext uri="{FF2B5EF4-FFF2-40B4-BE49-F238E27FC236}">
                <a16:creationId xmlns:a16="http://schemas.microsoft.com/office/drawing/2014/main" id="{A8D4B399-91EC-075F-A2FF-240BE4091CE1}"/>
              </a:ext>
            </a:extLst>
          </p:cNvPr>
          <p:cNvSpPr/>
          <p:nvPr/>
        </p:nvSpPr>
        <p:spPr>
          <a:xfrm>
            <a:off x="5422073" y="256266"/>
            <a:ext cx="1703070" cy="682244"/>
          </a:xfrm>
          <a:custGeom>
            <a:avLst/>
            <a:gdLst>
              <a:gd name="connsiteX0" fmla="*/ 0 w 1703070"/>
              <a:gd name="connsiteY0" fmla="*/ 341122 h 682244"/>
              <a:gd name="connsiteX1" fmla="*/ 112043 w 1703070"/>
              <a:gd name="connsiteY1" fmla="*/ 0 h 682244"/>
              <a:gd name="connsiteX2" fmla="*/ 276375 w 1703070"/>
              <a:gd name="connsiteY2" fmla="*/ 0 h 682244"/>
              <a:gd name="connsiteX3" fmla="*/ 440706 w 1703070"/>
              <a:gd name="connsiteY3" fmla="*/ 0 h 682244"/>
              <a:gd name="connsiteX4" fmla="*/ 518468 w 1703070"/>
              <a:gd name="connsiteY4" fmla="*/ 0 h 682244"/>
              <a:gd name="connsiteX5" fmla="*/ 590248 w 1703070"/>
              <a:gd name="connsiteY5" fmla="*/ 0 h 682244"/>
              <a:gd name="connsiteX6" fmla="*/ 724999 w 1703070"/>
              <a:gd name="connsiteY6" fmla="*/ 0 h 682244"/>
              <a:gd name="connsiteX7" fmla="*/ 889331 w 1703070"/>
              <a:gd name="connsiteY7" fmla="*/ 0 h 682244"/>
              <a:gd name="connsiteX8" fmla="*/ 1083242 w 1703070"/>
              <a:gd name="connsiteY8" fmla="*/ 0 h 682244"/>
              <a:gd name="connsiteX9" fmla="*/ 1203203 w 1703070"/>
              <a:gd name="connsiteY9" fmla="*/ 0 h 682244"/>
              <a:gd name="connsiteX10" fmla="*/ 1337955 w 1703070"/>
              <a:gd name="connsiteY10" fmla="*/ 0 h 682244"/>
              <a:gd name="connsiteX11" fmla="*/ 1591025 w 1703070"/>
              <a:gd name="connsiteY11" fmla="*/ 0 h 682244"/>
              <a:gd name="connsiteX12" fmla="*/ 1703070 w 1703070"/>
              <a:gd name="connsiteY12" fmla="*/ 341122 h 682244"/>
              <a:gd name="connsiteX13" fmla="*/ 1703070 w 1703070"/>
              <a:gd name="connsiteY13" fmla="*/ 341122 h 682244"/>
              <a:gd name="connsiteX14" fmla="*/ 1591025 w 1703070"/>
              <a:gd name="connsiteY14" fmla="*/ 682244 h 682244"/>
              <a:gd name="connsiteX15" fmla="*/ 1456274 w 1703070"/>
              <a:gd name="connsiteY15" fmla="*/ 682244 h 682244"/>
              <a:gd name="connsiteX16" fmla="*/ 1336312 w 1703070"/>
              <a:gd name="connsiteY16" fmla="*/ 682244 h 682244"/>
              <a:gd name="connsiteX17" fmla="*/ 1142401 w 1703070"/>
              <a:gd name="connsiteY17" fmla="*/ 682244 h 682244"/>
              <a:gd name="connsiteX18" fmla="*/ 992859 w 1703070"/>
              <a:gd name="connsiteY18" fmla="*/ 682244 h 682244"/>
              <a:gd name="connsiteX19" fmla="*/ 798948 w 1703070"/>
              <a:gd name="connsiteY19" fmla="*/ 682244 h 682244"/>
              <a:gd name="connsiteX20" fmla="*/ 678987 w 1703070"/>
              <a:gd name="connsiteY20" fmla="*/ 682244 h 682244"/>
              <a:gd name="connsiteX21" fmla="*/ 529445 w 1703070"/>
              <a:gd name="connsiteY21" fmla="*/ 682244 h 682244"/>
              <a:gd name="connsiteX22" fmla="*/ 394693 w 1703070"/>
              <a:gd name="connsiteY22" fmla="*/ 682244 h 682244"/>
              <a:gd name="connsiteX23" fmla="*/ 112043 w 1703070"/>
              <a:gd name="connsiteY23" fmla="*/ 682244 h 682244"/>
              <a:gd name="connsiteX24" fmla="*/ 0 w 1703070"/>
              <a:gd name="connsiteY24" fmla="*/ 341122 h 682244"/>
              <a:gd name="connsiteX0" fmla="*/ 0 w 1703070"/>
              <a:gd name="connsiteY0" fmla="*/ 341122 h 682244"/>
              <a:gd name="connsiteX1" fmla="*/ 112043 w 1703070"/>
              <a:gd name="connsiteY1" fmla="*/ 0 h 682244"/>
              <a:gd name="connsiteX2" fmla="*/ 261585 w 1703070"/>
              <a:gd name="connsiteY2" fmla="*/ 0 h 682244"/>
              <a:gd name="connsiteX3" fmla="*/ 411127 w 1703070"/>
              <a:gd name="connsiteY3" fmla="*/ 0 h 682244"/>
              <a:gd name="connsiteX4" fmla="*/ 590248 w 1703070"/>
              <a:gd name="connsiteY4" fmla="*/ 0 h 682244"/>
              <a:gd name="connsiteX5" fmla="*/ 784159 w 1703070"/>
              <a:gd name="connsiteY5" fmla="*/ 0 h 682244"/>
              <a:gd name="connsiteX6" fmla="*/ 904120 w 1703070"/>
              <a:gd name="connsiteY6" fmla="*/ 0 h 682244"/>
              <a:gd name="connsiteX7" fmla="*/ 1038872 w 1703070"/>
              <a:gd name="connsiteY7" fmla="*/ 0 h 682244"/>
              <a:gd name="connsiteX8" fmla="*/ 1217993 w 1703070"/>
              <a:gd name="connsiteY8" fmla="*/ 0 h 682244"/>
              <a:gd name="connsiteX9" fmla="*/ 1411904 w 1703070"/>
              <a:gd name="connsiteY9" fmla="*/ 0 h 682244"/>
              <a:gd name="connsiteX10" fmla="*/ 1591025 w 1703070"/>
              <a:gd name="connsiteY10" fmla="*/ 0 h 682244"/>
              <a:gd name="connsiteX11" fmla="*/ 1703070 w 1703070"/>
              <a:gd name="connsiteY11" fmla="*/ 341122 h 682244"/>
              <a:gd name="connsiteX12" fmla="*/ 1703070 w 1703070"/>
              <a:gd name="connsiteY12" fmla="*/ 341122 h 682244"/>
              <a:gd name="connsiteX13" fmla="*/ 1591025 w 1703070"/>
              <a:gd name="connsiteY13" fmla="*/ 682244 h 682244"/>
              <a:gd name="connsiteX14" fmla="*/ 1441484 w 1703070"/>
              <a:gd name="connsiteY14" fmla="*/ 682244 h 682244"/>
              <a:gd name="connsiteX15" fmla="*/ 1277152 w 1703070"/>
              <a:gd name="connsiteY15" fmla="*/ 682244 h 682244"/>
              <a:gd name="connsiteX16" fmla="*/ 1127611 w 1703070"/>
              <a:gd name="connsiteY16" fmla="*/ 682244 h 682244"/>
              <a:gd name="connsiteX17" fmla="*/ 978070 w 1703070"/>
              <a:gd name="connsiteY17" fmla="*/ 682244 h 682244"/>
              <a:gd name="connsiteX18" fmla="*/ 813738 w 1703070"/>
              <a:gd name="connsiteY18" fmla="*/ 682244 h 682244"/>
              <a:gd name="connsiteX19" fmla="*/ 619827 w 1703070"/>
              <a:gd name="connsiteY19" fmla="*/ 682244 h 682244"/>
              <a:gd name="connsiteX20" fmla="*/ 425916 w 1703070"/>
              <a:gd name="connsiteY20" fmla="*/ 682244 h 682244"/>
              <a:gd name="connsiteX21" fmla="*/ 261585 w 1703070"/>
              <a:gd name="connsiteY21" fmla="*/ 682244 h 682244"/>
              <a:gd name="connsiteX22" fmla="*/ 112043 w 1703070"/>
              <a:gd name="connsiteY22" fmla="*/ 682244 h 682244"/>
              <a:gd name="connsiteX23" fmla="*/ 0 w 1703070"/>
              <a:gd name="connsiteY23" fmla="*/ 341122 h 682244"/>
              <a:gd name="connsiteX0" fmla="*/ 0 w 1703070"/>
              <a:gd name="connsiteY0" fmla="*/ 341122 h 682244"/>
              <a:gd name="connsiteX1" fmla="*/ 112043 w 1703070"/>
              <a:gd name="connsiteY1" fmla="*/ 0 h 682244"/>
              <a:gd name="connsiteX2" fmla="*/ 276375 w 1703070"/>
              <a:gd name="connsiteY2" fmla="*/ 0 h 682244"/>
              <a:gd name="connsiteX3" fmla="*/ 440706 w 1703070"/>
              <a:gd name="connsiteY3" fmla="*/ 0 h 682244"/>
              <a:gd name="connsiteX4" fmla="*/ 516972 w 1703070"/>
              <a:gd name="connsiteY4" fmla="*/ 0 h 682244"/>
              <a:gd name="connsiteX5" fmla="*/ 590248 w 1703070"/>
              <a:gd name="connsiteY5" fmla="*/ 0 h 682244"/>
              <a:gd name="connsiteX6" fmla="*/ 724999 w 1703070"/>
              <a:gd name="connsiteY6" fmla="*/ 0 h 682244"/>
              <a:gd name="connsiteX7" fmla="*/ 889331 w 1703070"/>
              <a:gd name="connsiteY7" fmla="*/ 0 h 682244"/>
              <a:gd name="connsiteX8" fmla="*/ 1083242 w 1703070"/>
              <a:gd name="connsiteY8" fmla="*/ 0 h 682244"/>
              <a:gd name="connsiteX9" fmla="*/ 1203203 w 1703070"/>
              <a:gd name="connsiteY9" fmla="*/ 0 h 682244"/>
              <a:gd name="connsiteX10" fmla="*/ 1337955 w 1703070"/>
              <a:gd name="connsiteY10" fmla="*/ 0 h 682244"/>
              <a:gd name="connsiteX11" fmla="*/ 1591025 w 1703070"/>
              <a:gd name="connsiteY11" fmla="*/ 0 h 682244"/>
              <a:gd name="connsiteX12" fmla="*/ 1703070 w 1703070"/>
              <a:gd name="connsiteY12" fmla="*/ 341122 h 682244"/>
              <a:gd name="connsiteX13" fmla="*/ 1703070 w 1703070"/>
              <a:gd name="connsiteY13" fmla="*/ 341122 h 682244"/>
              <a:gd name="connsiteX14" fmla="*/ 1591025 w 1703070"/>
              <a:gd name="connsiteY14" fmla="*/ 682244 h 682244"/>
              <a:gd name="connsiteX15" fmla="*/ 1456274 w 1703070"/>
              <a:gd name="connsiteY15" fmla="*/ 682244 h 682244"/>
              <a:gd name="connsiteX16" fmla="*/ 1336312 w 1703070"/>
              <a:gd name="connsiteY16" fmla="*/ 682244 h 682244"/>
              <a:gd name="connsiteX17" fmla="*/ 1142401 w 1703070"/>
              <a:gd name="connsiteY17" fmla="*/ 682244 h 682244"/>
              <a:gd name="connsiteX18" fmla="*/ 992859 w 1703070"/>
              <a:gd name="connsiteY18" fmla="*/ 682244 h 682244"/>
              <a:gd name="connsiteX19" fmla="*/ 798948 w 1703070"/>
              <a:gd name="connsiteY19" fmla="*/ 682244 h 682244"/>
              <a:gd name="connsiteX20" fmla="*/ 678987 w 1703070"/>
              <a:gd name="connsiteY20" fmla="*/ 682244 h 682244"/>
              <a:gd name="connsiteX21" fmla="*/ 529445 w 1703070"/>
              <a:gd name="connsiteY21" fmla="*/ 682244 h 682244"/>
              <a:gd name="connsiteX22" fmla="*/ 394693 w 1703070"/>
              <a:gd name="connsiteY22" fmla="*/ 682244 h 682244"/>
              <a:gd name="connsiteX23" fmla="*/ 112043 w 1703070"/>
              <a:gd name="connsiteY23" fmla="*/ 682244 h 682244"/>
              <a:gd name="connsiteX24" fmla="*/ 0 w 1703070"/>
              <a:gd name="connsiteY24" fmla="*/ 341122 h 68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03070" h="682244" fill="none" extrusionOk="0">
                <a:moveTo>
                  <a:pt x="0" y="341122"/>
                </a:moveTo>
                <a:cubicBezTo>
                  <a:pt x="-9904" y="139367"/>
                  <a:pt x="66026" y="11785"/>
                  <a:pt x="112043" y="0"/>
                </a:cubicBezTo>
                <a:cubicBezTo>
                  <a:pt x="160129" y="-20829"/>
                  <a:pt x="247116" y="20925"/>
                  <a:pt x="276375" y="0"/>
                </a:cubicBezTo>
                <a:cubicBezTo>
                  <a:pt x="308541" y="-14929"/>
                  <a:pt x="409429" y="-15048"/>
                  <a:pt x="440706" y="0"/>
                </a:cubicBezTo>
                <a:cubicBezTo>
                  <a:pt x="474185" y="-7716"/>
                  <a:pt x="485397" y="14993"/>
                  <a:pt x="518468" y="0"/>
                </a:cubicBezTo>
                <a:cubicBezTo>
                  <a:pt x="553638" y="-6539"/>
                  <a:pt x="567612" y="10639"/>
                  <a:pt x="590248" y="0"/>
                </a:cubicBezTo>
                <a:cubicBezTo>
                  <a:pt x="622712" y="19957"/>
                  <a:pt x="677611" y="49541"/>
                  <a:pt x="724999" y="0"/>
                </a:cubicBezTo>
                <a:cubicBezTo>
                  <a:pt x="779103" y="49263"/>
                  <a:pt x="815267" y="-52970"/>
                  <a:pt x="889331" y="0"/>
                </a:cubicBezTo>
                <a:cubicBezTo>
                  <a:pt x="961668" y="41403"/>
                  <a:pt x="1002955" y="-57425"/>
                  <a:pt x="1083242" y="0"/>
                </a:cubicBezTo>
                <a:cubicBezTo>
                  <a:pt x="1159028" y="21979"/>
                  <a:pt x="1148317" y="2086"/>
                  <a:pt x="1203203" y="0"/>
                </a:cubicBezTo>
                <a:cubicBezTo>
                  <a:pt x="1259004" y="7256"/>
                  <a:pt x="1279449" y="-21428"/>
                  <a:pt x="1337955" y="0"/>
                </a:cubicBezTo>
                <a:cubicBezTo>
                  <a:pt x="1417421" y="19870"/>
                  <a:pt x="1530307" y="17877"/>
                  <a:pt x="1591025" y="0"/>
                </a:cubicBezTo>
                <a:cubicBezTo>
                  <a:pt x="1674444" y="19832"/>
                  <a:pt x="1672519" y="165101"/>
                  <a:pt x="1703070" y="341122"/>
                </a:cubicBezTo>
                <a:lnTo>
                  <a:pt x="1703070" y="341122"/>
                </a:lnTo>
                <a:cubicBezTo>
                  <a:pt x="1689075" y="538817"/>
                  <a:pt x="1619389" y="612377"/>
                  <a:pt x="1591025" y="682244"/>
                </a:cubicBezTo>
                <a:cubicBezTo>
                  <a:pt x="1551645" y="681486"/>
                  <a:pt x="1521930" y="656253"/>
                  <a:pt x="1456274" y="682244"/>
                </a:cubicBezTo>
                <a:cubicBezTo>
                  <a:pt x="1394321" y="710732"/>
                  <a:pt x="1379963" y="681626"/>
                  <a:pt x="1336312" y="682244"/>
                </a:cubicBezTo>
                <a:cubicBezTo>
                  <a:pt x="1283124" y="687057"/>
                  <a:pt x="1226251" y="755418"/>
                  <a:pt x="1142401" y="682244"/>
                </a:cubicBezTo>
                <a:cubicBezTo>
                  <a:pt x="1069743" y="660311"/>
                  <a:pt x="1023494" y="708707"/>
                  <a:pt x="992859" y="682244"/>
                </a:cubicBezTo>
                <a:cubicBezTo>
                  <a:pt x="983948" y="660897"/>
                  <a:pt x="864668" y="644733"/>
                  <a:pt x="798948" y="682244"/>
                </a:cubicBezTo>
                <a:cubicBezTo>
                  <a:pt x="754585" y="682401"/>
                  <a:pt x="737520" y="659408"/>
                  <a:pt x="678987" y="682244"/>
                </a:cubicBezTo>
                <a:cubicBezTo>
                  <a:pt x="619648" y="665322"/>
                  <a:pt x="554010" y="645461"/>
                  <a:pt x="529445" y="682244"/>
                </a:cubicBezTo>
                <a:cubicBezTo>
                  <a:pt x="494640" y="667987"/>
                  <a:pt x="466581" y="660748"/>
                  <a:pt x="394693" y="682244"/>
                </a:cubicBezTo>
                <a:cubicBezTo>
                  <a:pt x="338979" y="718097"/>
                  <a:pt x="207016" y="765796"/>
                  <a:pt x="112043" y="682244"/>
                </a:cubicBezTo>
                <a:cubicBezTo>
                  <a:pt x="38241" y="638178"/>
                  <a:pt x="6501" y="553650"/>
                  <a:pt x="0" y="341122"/>
                </a:cubicBezTo>
                <a:close/>
              </a:path>
              <a:path w="1703070" h="682244" stroke="0" extrusionOk="0">
                <a:moveTo>
                  <a:pt x="0" y="341122"/>
                </a:moveTo>
                <a:cubicBezTo>
                  <a:pt x="5484" y="96738"/>
                  <a:pt x="37078" y="35573"/>
                  <a:pt x="112043" y="0"/>
                </a:cubicBezTo>
                <a:cubicBezTo>
                  <a:pt x="163652" y="-28388"/>
                  <a:pt x="233543" y="6297"/>
                  <a:pt x="261585" y="0"/>
                </a:cubicBezTo>
                <a:cubicBezTo>
                  <a:pt x="280097" y="-20290"/>
                  <a:pt x="343184" y="-990"/>
                  <a:pt x="411127" y="0"/>
                </a:cubicBezTo>
                <a:cubicBezTo>
                  <a:pt x="489193" y="-21705"/>
                  <a:pt x="526920" y="-7917"/>
                  <a:pt x="590248" y="0"/>
                </a:cubicBezTo>
                <a:cubicBezTo>
                  <a:pt x="668704" y="-58355"/>
                  <a:pt x="688259" y="6970"/>
                  <a:pt x="784159" y="0"/>
                </a:cubicBezTo>
                <a:cubicBezTo>
                  <a:pt x="882349" y="677"/>
                  <a:pt x="852634" y="9554"/>
                  <a:pt x="904120" y="0"/>
                </a:cubicBezTo>
                <a:cubicBezTo>
                  <a:pt x="961204" y="-62985"/>
                  <a:pt x="994769" y="19081"/>
                  <a:pt x="1038872" y="0"/>
                </a:cubicBezTo>
                <a:cubicBezTo>
                  <a:pt x="1082624" y="110582"/>
                  <a:pt x="1154335" y="50068"/>
                  <a:pt x="1217993" y="0"/>
                </a:cubicBezTo>
                <a:cubicBezTo>
                  <a:pt x="1275932" y="-9283"/>
                  <a:pt x="1336428" y="49023"/>
                  <a:pt x="1411904" y="0"/>
                </a:cubicBezTo>
                <a:cubicBezTo>
                  <a:pt x="1448932" y="-49636"/>
                  <a:pt x="1541021" y="21604"/>
                  <a:pt x="1591025" y="0"/>
                </a:cubicBezTo>
                <a:cubicBezTo>
                  <a:pt x="1667909" y="12153"/>
                  <a:pt x="1703572" y="228632"/>
                  <a:pt x="1703070" y="341122"/>
                </a:cubicBezTo>
                <a:lnTo>
                  <a:pt x="1703070" y="341122"/>
                </a:lnTo>
                <a:cubicBezTo>
                  <a:pt x="1692538" y="493297"/>
                  <a:pt x="1627935" y="743903"/>
                  <a:pt x="1591025" y="682244"/>
                </a:cubicBezTo>
                <a:cubicBezTo>
                  <a:pt x="1528966" y="666017"/>
                  <a:pt x="1511527" y="684871"/>
                  <a:pt x="1441484" y="682244"/>
                </a:cubicBezTo>
                <a:cubicBezTo>
                  <a:pt x="1371600" y="692551"/>
                  <a:pt x="1355640" y="697432"/>
                  <a:pt x="1277152" y="682244"/>
                </a:cubicBezTo>
                <a:cubicBezTo>
                  <a:pt x="1200766" y="660043"/>
                  <a:pt x="1184835" y="664711"/>
                  <a:pt x="1127611" y="682244"/>
                </a:cubicBezTo>
                <a:cubicBezTo>
                  <a:pt x="1064779" y="686465"/>
                  <a:pt x="1053883" y="685097"/>
                  <a:pt x="978070" y="682244"/>
                </a:cubicBezTo>
                <a:cubicBezTo>
                  <a:pt x="914695" y="649333"/>
                  <a:pt x="854267" y="681012"/>
                  <a:pt x="813738" y="682244"/>
                </a:cubicBezTo>
                <a:cubicBezTo>
                  <a:pt x="758210" y="625425"/>
                  <a:pt x="649423" y="632161"/>
                  <a:pt x="619827" y="682244"/>
                </a:cubicBezTo>
                <a:cubicBezTo>
                  <a:pt x="558053" y="745548"/>
                  <a:pt x="518786" y="687853"/>
                  <a:pt x="425916" y="682244"/>
                </a:cubicBezTo>
                <a:cubicBezTo>
                  <a:pt x="361644" y="737009"/>
                  <a:pt x="295466" y="651041"/>
                  <a:pt x="261585" y="682244"/>
                </a:cubicBezTo>
                <a:cubicBezTo>
                  <a:pt x="220480" y="734576"/>
                  <a:pt x="174937" y="686125"/>
                  <a:pt x="112043" y="682244"/>
                </a:cubicBezTo>
                <a:cubicBezTo>
                  <a:pt x="31934" y="725665"/>
                  <a:pt x="-26397" y="568047"/>
                  <a:pt x="0" y="341122"/>
                </a:cubicBezTo>
                <a:close/>
              </a:path>
              <a:path w="1703070" h="682244" fill="none" stroke="0" extrusionOk="0">
                <a:moveTo>
                  <a:pt x="0" y="341122"/>
                </a:moveTo>
                <a:cubicBezTo>
                  <a:pt x="-7770" y="204868"/>
                  <a:pt x="56638" y="-34849"/>
                  <a:pt x="112043" y="0"/>
                </a:cubicBezTo>
                <a:cubicBezTo>
                  <a:pt x="165046" y="13731"/>
                  <a:pt x="234198" y="27246"/>
                  <a:pt x="276375" y="0"/>
                </a:cubicBezTo>
                <a:cubicBezTo>
                  <a:pt x="326507" y="-72034"/>
                  <a:pt x="392034" y="19418"/>
                  <a:pt x="440706" y="0"/>
                </a:cubicBezTo>
                <a:cubicBezTo>
                  <a:pt x="473830" y="-12523"/>
                  <a:pt x="500654" y="-17802"/>
                  <a:pt x="516972" y="0"/>
                </a:cubicBezTo>
                <a:cubicBezTo>
                  <a:pt x="540694" y="11992"/>
                  <a:pt x="553784" y="-17587"/>
                  <a:pt x="590248" y="0"/>
                </a:cubicBezTo>
                <a:cubicBezTo>
                  <a:pt x="642792" y="-20706"/>
                  <a:pt x="680710" y="12049"/>
                  <a:pt x="724999" y="0"/>
                </a:cubicBezTo>
                <a:cubicBezTo>
                  <a:pt x="762613" y="60723"/>
                  <a:pt x="834393" y="-37264"/>
                  <a:pt x="889331" y="0"/>
                </a:cubicBezTo>
                <a:cubicBezTo>
                  <a:pt x="950484" y="35269"/>
                  <a:pt x="1008821" y="-23197"/>
                  <a:pt x="1083242" y="0"/>
                </a:cubicBezTo>
                <a:cubicBezTo>
                  <a:pt x="1155544" y="12769"/>
                  <a:pt x="1144713" y="5158"/>
                  <a:pt x="1203203" y="0"/>
                </a:cubicBezTo>
                <a:cubicBezTo>
                  <a:pt x="1259393" y="8822"/>
                  <a:pt x="1280396" y="-16414"/>
                  <a:pt x="1337955" y="0"/>
                </a:cubicBezTo>
                <a:cubicBezTo>
                  <a:pt x="1397684" y="-7740"/>
                  <a:pt x="1512252" y="-73724"/>
                  <a:pt x="1591025" y="0"/>
                </a:cubicBezTo>
                <a:cubicBezTo>
                  <a:pt x="1643076" y="28086"/>
                  <a:pt x="1679261" y="160088"/>
                  <a:pt x="1703070" y="341122"/>
                </a:cubicBezTo>
                <a:lnTo>
                  <a:pt x="1703070" y="341122"/>
                </a:lnTo>
                <a:cubicBezTo>
                  <a:pt x="1710210" y="571412"/>
                  <a:pt x="1644692" y="633655"/>
                  <a:pt x="1591025" y="682244"/>
                </a:cubicBezTo>
                <a:cubicBezTo>
                  <a:pt x="1567277" y="664428"/>
                  <a:pt x="1518235" y="640561"/>
                  <a:pt x="1456274" y="682244"/>
                </a:cubicBezTo>
                <a:cubicBezTo>
                  <a:pt x="1399058" y="696690"/>
                  <a:pt x="1381223" y="696591"/>
                  <a:pt x="1336312" y="682244"/>
                </a:cubicBezTo>
                <a:cubicBezTo>
                  <a:pt x="1274237" y="590556"/>
                  <a:pt x="1229709" y="752164"/>
                  <a:pt x="1142401" y="682244"/>
                </a:cubicBezTo>
                <a:cubicBezTo>
                  <a:pt x="1072532" y="646255"/>
                  <a:pt x="1023726" y="675992"/>
                  <a:pt x="992859" y="682244"/>
                </a:cubicBezTo>
                <a:cubicBezTo>
                  <a:pt x="947736" y="677971"/>
                  <a:pt x="843552" y="639949"/>
                  <a:pt x="798948" y="682244"/>
                </a:cubicBezTo>
                <a:cubicBezTo>
                  <a:pt x="757210" y="703233"/>
                  <a:pt x="731625" y="674872"/>
                  <a:pt x="678987" y="682244"/>
                </a:cubicBezTo>
                <a:cubicBezTo>
                  <a:pt x="625370" y="668361"/>
                  <a:pt x="554219" y="673809"/>
                  <a:pt x="529445" y="682244"/>
                </a:cubicBezTo>
                <a:cubicBezTo>
                  <a:pt x="495132" y="688550"/>
                  <a:pt x="465663" y="695853"/>
                  <a:pt x="394693" y="682244"/>
                </a:cubicBezTo>
                <a:cubicBezTo>
                  <a:pt x="328217" y="717555"/>
                  <a:pt x="252958" y="714735"/>
                  <a:pt x="112043" y="682244"/>
                </a:cubicBezTo>
                <a:cubicBezTo>
                  <a:pt x="26751" y="707223"/>
                  <a:pt x="-4403" y="547687"/>
                  <a:pt x="0" y="341122"/>
                </a:cubicBezTo>
                <a:close/>
              </a:path>
              <a:path w="1703070" h="682244" fill="none" stroke="0" extrusionOk="0">
                <a:moveTo>
                  <a:pt x="0" y="341122"/>
                </a:moveTo>
                <a:cubicBezTo>
                  <a:pt x="-235" y="154476"/>
                  <a:pt x="60331" y="3507"/>
                  <a:pt x="112043" y="0"/>
                </a:cubicBezTo>
                <a:cubicBezTo>
                  <a:pt x="164602" y="-19061"/>
                  <a:pt x="245648" y="25974"/>
                  <a:pt x="276375" y="0"/>
                </a:cubicBezTo>
                <a:cubicBezTo>
                  <a:pt x="312710" y="-18336"/>
                  <a:pt x="405933" y="-13998"/>
                  <a:pt x="440706" y="0"/>
                </a:cubicBezTo>
                <a:cubicBezTo>
                  <a:pt x="473877" y="-7211"/>
                  <a:pt x="486058" y="10336"/>
                  <a:pt x="518468" y="0"/>
                </a:cubicBezTo>
                <a:cubicBezTo>
                  <a:pt x="550230" y="-4371"/>
                  <a:pt x="567482" y="5395"/>
                  <a:pt x="590248" y="0"/>
                </a:cubicBezTo>
                <a:cubicBezTo>
                  <a:pt x="631956" y="15698"/>
                  <a:pt x="677151" y="50238"/>
                  <a:pt x="724999" y="0"/>
                </a:cubicBezTo>
                <a:cubicBezTo>
                  <a:pt x="775877" y="39209"/>
                  <a:pt x="832381" y="-65739"/>
                  <a:pt x="889331" y="0"/>
                </a:cubicBezTo>
                <a:cubicBezTo>
                  <a:pt x="976388" y="45236"/>
                  <a:pt x="1015589" y="-48268"/>
                  <a:pt x="1083242" y="0"/>
                </a:cubicBezTo>
                <a:cubicBezTo>
                  <a:pt x="1154201" y="18243"/>
                  <a:pt x="1144699" y="4907"/>
                  <a:pt x="1203203" y="0"/>
                </a:cubicBezTo>
                <a:cubicBezTo>
                  <a:pt x="1256335" y="9998"/>
                  <a:pt x="1279103" y="-20540"/>
                  <a:pt x="1337955" y="0"/>
                </a:cubicBezTo>
                <a:cubicBezTo>
                  <a:pt x="1404662" y="3221"/>
                  <a:pt x="1526032" y="2718"/>
                  <a:pt x="1591025" y="0"/>
                </a:cubicBezTo>
                <a:cubicBezTo>
                  <a:pt x="1661805" y="41806"/>
                  <a:pt x="1709623" y="177438"/>
                  <a:pt x="1703070" y="341122"/>
                </a:cubicBezTo>
                <a:lnTo>
                  <a:pt x="1703070" y="341122"/>
                </a:lnTo>
                <a:cubicBezTo>
                  <a:pt x="1691608" y="546240"/>
                  <a:pt x="1642031" y="609991"/>
                  <a:pt x="1591025" y="682244"/>
                </a:cubicBezTo>
                <a:cubicBezTo>
                  <a:pt x="1551016" y="681655"/>
                  <a:pt x="1521926" y="654446"/>
                  <a:pt x="1456274" y="682244"/>
                </a:cubicBezTo>
                <a:cubicBezTo>
                  <a:pt x="1402342" y="705978"/>
                  <a:pt x="1378470" y="689145"/>
                  <a:pt x="1336312" y="682244"/>
                </a:cubicBezTo>
                <a:cubicBezTo>
                  <a:pt x="1283117" y="679258"/>
                  <a:pt x="1212642" y="755522"/>
                  <a:pt x="1142401" y="682244"/>
                </a:cubicBezTo>
                <a:cubicBezTo>
                  <a:pt x="1071714" y="655695"/>
                  <a:pt x="1024572" y="700170"/>
                  <a:pt x="992859" y="682244"/>
                </a:cubicBezTo>
                <a:cubicBezTo>
                  <a:pt x="968921" y="663278"/>
                  <a:pt x="841703" y="641771"/>
                  <a:pt x="798948" y="682244"/>
                </a:cubicBezTo>
                <a:cubicBezTo>
                  <a:pt x="754607" y="684226"/>
                  <a:pt x="733580" y="666047"/>
                  <a:pt x="678987" y="682244"/>
                </a:cubicBezTo>
                <a:cubicBezTo>
                  <a:pt x="622545" y="663595"/>
                  <a:pt x="555067" y="649160"/>
                  <a:pt x="529445" y="682244"/>
                </a:cubicBezTo>
                <a:cubicBezTo>
                  <a:pt x="497400" y="673254"/>
                  <a:pt x="464404" y="666245"/>
                  <a:pt x="394693" y="682244"/>
                </a:cubicBezTo>
                <a:cubicBezTo>
                  <a:pt x="319727" y="724731"/>
                  <a:pt x="237124" y="756135"/>
                  <a:pt x="112043" y="682244"/>
                </a:cubicBezTo>
                <a:cubicBezTo>
                  <a:pt x="11675" y="668555"/>
                  <a:pt x="-125" y="552571"/>
                  <a:pt x="0" y="341122"/>
                </a:cubicBezTo>
                <a:close/>
              </a:path>
            </a:pathLst>
          </a:custGeom>
          <a:solidFill>
            <a:srgbClr val="FFFF99"/>
          </a:solidFill>
          <a:ln w="28575" cap="rnd" cmpd="thinThick">
            <a:solidFill>
              <a:srgbClr val="9966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4152981526">
                  <a:custGeom>
                    <a:avLst/>
                    <a:gdLst>
                      <a:gd name="connsiteX0" fmla="*/ 0 w 10260357"/>
                      <a:gd name="connsiteY0" fmla="*/ 341122 h 682244"/>
                      <a:gd name="connsiteX1" fmla="*/ 675023 w 10260357"/>
                      <a:gd name="connsiteY1" fmla="*/ 0 h 682244"/>
                      <a:gd name="connsiteX2" fmla="*/ 1665057 w 10260357"/>
                      <a:gd name="connsiteY2" fmla="*/ 0 h 682244"/>
                      <a:gd name="connsiteX3" fmla="*/ 2655092 w 10260357"/>
                      <a:gd name="connsiteY3" fmla="*/ 0 h 682244"/>
                      <a:gd name="connsiteX4" fmla="*/ 3123576 w 10260357"/>
                      <a:gd name="connsiteY4" fmla="*/ 0 h 682244"/>
                      <a:gd name="connsiteX5" fmla="*/ 3556023 w 10260357"/>
                      <a:gd name="connsiteY5" fmla="*/ 0 h 682244"/>
                      <a:gd name="connsiteX6" fmla="*/ 4367851 w 10260357"/>
                      <a:gd name="connsiteY6" fmla="*/ 0 h 682244"/>
                      <a:gd name="connsiteX7" fmla="*/ 5357886 w 10260357"/>
                      <a:gd name="connsiteY7" fmla="*/ 0 h 682244"/>
                      <a:gd name="connsiteX8" fmla="*/ 6526127 w 10260357"/>
                      <a:gd name="connsiteY8" fmla="*/ 0 h 682244"/>
                      <a:gd name="connsiteX9" fmla="*/ 7248852 w 10260357"/>
                      <a:gd name="connsiteY9" fmla="*/ 0 h 682244"/>
                      <a:gd name="connsiteX10" fmla="*/ 8060680 w 10260357"/>
                      <a:gd name="connsiteY10" fmla="*/ 0 h 682244"/>
                      <a:gd name="connsiteX11" fmla="*/ 9585333 w 10260357"/>
                      <a:gd name="connsiteY11" fmla="*/ 0 h 682244"/>
                      <a:gd name="connsiteX12" fmla="*/ 10260357 w 10260357"/>
                      <a:gd name="connsiteY12" fmla="*/ 341122 h 682244"/>
                      <a:gd name="connsiteX13" fmla="*/ 10260357 w 10260357"/>
                      <a:gd name="connsiteY13" fmla="*/ 341122 h 682244"/>
                      <a:gd name="connsiteX14" fmla="*/ 9585333 w 10260357"/>
                      <a:gd name="connsiteY14" fmla="*/ 682244 h 682244"/>
                      <a:gd name="connsiteX15" fmla="*/ 8773505 w 10260357"/>
                      <a:gd name="connsiteY15" fmla="*/ 682244 h 682244"/>
                      <a:gd name="connsiteX16" fmla="*/ 8050780 w 10260357"/>
                      <a:gd name="connsiteY16" fmla="*/ 682244 h 682244"/>
                      <a:gd name="connsiteX17" fmla="*/ 6882539 w 10260357"/>
                      <a:gd name="connsiteY17" fmla="*/ 682244 h 682244"/>
                      <a:gd name="connsiteX18" fmla="*/ 5981608 w 10260357"/>
                      <a:gd name="connsiteY18" fmla="*/ 682244 h 682244"/>
                      <a:gd name="connsiteX19" fmla="*/ 4813367 w 10260357"/>
                      <a:gd name="connsiteY19" fmla="*/ 682244 h 682244"/>
                      <a:gd name="connsiteX20" fmla="*/ 4090642 w 10260357"/>
                      <a:gd name="connsiteY20" fmla="*/ 682244 h 682244"/>
                      <a:gd name="connsiteX21" fmla="*/ 3189710 w 10260357"/>
                      <a:gd name="connsiteY21" fmla="*/ 682244 h 682244"/>
                      <a:gd name="connsiteX22" fmla="*/ 2377882 w 10260357"/>
                      <a:gd name="connsiteY22" fmla="*/ 682244 h 682244"/>
                      <a:gd name="connsiteX23" fmla="*/ 675023 w 10260357"/>
                      <a:gd name="connsiteY23" fmla="*/ 682244 h 682244"/>
                      <a:gd name="connsiteX24" fmla="*/ 0 w 10260357"/>
                      <a:gd name="connsiteY24" fmla="*/ 341122 h 682244"/>
                      <a:gd name="connsiteX0" fmla="*/ 0 w 10260357"/>
                      <a:gd name="connsiteY0" fmla="*/ 341122 h 682244"/>
                      <a:gd name="connsiteX1" fmla="*/ 675023 w 10260357"/>
                      <a:gd name="connsiteY1" fmla="*/ 0 h 682244"/>
                      <a:gd name="connsiteX2" fmla="*/ 1575954 w 10260357"/>
                      <a:gd name="connsiteY2" fmla="*/ 0 h 682244"/>
                      <a:gd name="connsiteX3" fmla="*/ 2476886 w 10260357"/>
                      <a:gd name="connsiteY3" fmla="*/ 0 h 682244"/>
                      <a:gd name="connsiteX4" fmla="*/ 3556023 w 10260357"/>
                      <a:gd name="connsiteY4" fmla="*/ 0 h 682244"/>
                      <a:gd name="connsiteX5" fmla="*/ 4724264 w 10260357"/>
                      <a:gd name="connsiteY5" fmla="*/ 0 h 682244"/>
                      <a:gd name="connsiteX6" fmla="*/ 5446989 w 10260357"/>
                      <a:gd name="connsiteY6" fmla="*/ 0 h 682244"/>
                      <a:gd name="connsiteX7" fmla="*/ 6258817 w 10260357"/>
                      <a:gd name="connsiteY7" fmla="*/ 0 h 682244"/>
                      <a:gd name="connsiteX8" fmla="*/ 7337955 w 10260357"/>
                      <a:gd name="connsiteY8" fmla="*/ 0 h 682244"/>
                      <a:gd name="connsiteX9" fmla="*/ 8506195 w 10260357"/>
                      <a:gd name="connsiteY9" fmla="*/ 0 h 682244"/>
                      <a:gd name="connsiteX10" fmla="*/ 9585333 w 10260357"/>
                      <a:gd name="connsiteY10" fmla="*/ 0 h 682244"/>
                      <a:gd name="connsiteX11" fmla="*/ 10260357 w 10260357"/>
                      <a:gd name="connsiteY11" fmla="*/ 341122 h 682244"/>
                      <a:gd name="connsiteX12" fmla="*/ 10260357 w 10260357"/>
                      <a:gd name="connsiteY12" fmla="*/ 341122 h 682244"/>
                      <a:gd name="connsiteX13" fmla="*/ 9585333 w 10260357"/>
                      <a:gd name="connsiteY13" fmla="*/ 682244 h 682244"/>
                      <a:gd name="connsiteX14" fmla="*/ 8684402 w 10260357"/>
                      <a:gd name="connsiteY14" fmla="*/ 682244 h 682244"/>
                      <a:gd name="connsiteX15" fmla="*/ 7694367 w 10260357"/>
                      <a:gd name="connsiteY15" fmla="*/ 682244 h 682244"/>
                      <a:gd name="connsiteX16" fmla="*/ 6793436 w 10260357"/>
                      <a:gd name="connsiteY16" fmla="*/ 682244 h 682244"/>
                      <a:gd name="connsiteX17" fmla="*/ 5892505 w 10260357"/>
                      <a:gd name="connsiteY17" fmla="*/ 682244 h 682244"/>
                      <a:gd name="connsiteX18" fmla="*/ 4902470 w 10260357"/>
                      <a:gd name="connsiteY18" fmla="*/ 682244 h 682244"/>
                      <a:gd name="connsiteX19" fmla="*/ 3734229 w 10260357"/>
                      <a:gd name="connsiteY19" fmla="*/ 682244 h 682244"/>
                      <a:gd name="connsiteX20" fmla="*/ 2565989 w 10260357"/>
                      <a:gd name="connsiteY20" fmla="*/ 682244 h 682244"/>
                      <a:gd name="connsiteX21" fmla="*/ 1575954 w 10260357"/>
                      <a:gd name="connsiteY21" fmla="*/ 682244 h 682244"/>
                      <a:gd name="connsiteX22" fmla="*/ 675023 w 10260357"/>
                      <a:gd name="connsiteY22" fmla="*/ 682244 h 682244"/>
                      <a:gd name="connsiteX23" fmla="*/ 0 w 10260357"/>
                      <a:gd name="connsiteY23" fmla="*/ 341122 h 682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0260357" h="682244" fill="none" extrusionOk="0">
                        <a:moveTo>
                          <a:pt x="0" y="341122"/>
                        </a:moveTo>
                        <a:cubicBezTo>
                          <a:pt x="-34142" y="146470"/>
                          <a:pt x="380198" y="7315"/>
                          <a:pt x="675023" y="0"/>
                        </a:cubicBezTo>
                        <a:cubicBezTo>
                          <a:pt x="964940" y="-19763"/>
                          <a:pt x="1444999" y="19747"/>
                          <a:pt x="1665057" y="0"/>
                        </a:cubicBezTo>
                        <a:cubicBezTo>
                          <a:pt x="1876932" y="-14831"/>
                          <a:pt x="2461489" y="-14762"/>
                          <a:pt x="2655092" y="0"/>
                        </a:cubicBezTo>
                        <a:cubicBezTo>
                          <a:pt x="2864291" y="-8296"/>
                          <a:pt x="2931041" y="10717"/>
                          <a:pt x="3123576" y="0"/>
                        </a:cubicBezTo>
                        <a:cubicBezTo>
                          <a:pt x="3316111" y="-10717"/>
                          <a:pt x="3412849" y="10180"/>
                          <a:pt x="3556023" y="0"/>
                        </a:cubicBezTo>
                        <a:cubicBezTo>
                          <a:pt x="3792314" y="17033"/>
                          <a:pt x="4078045" y="46137"/>
                          <a:pt x="4367851" y="0"/>
                        </a:cubicBezTo>
                        <a:cubicBezTo>
                          <a:pt x="4675618" y="35948"/>
                          <a:pt x="4930504" y="-51670"/>
                          <a:pt x="5357886" y="0"/>
                        </a:cubicBezTo>
                        <a:cubicBezTo>
                          <a:pt x="5777750" y="40648"/>
                          <a:pt x="6075164" y="-43531"/>
                          <a:pt x="6526127" y="0"/>
                        </a:cubicBezTo>
                        <a:cubicBezTo>
                          <a:pt x="6968445" y="17983"/>
                          <a:pt x="6897606" y="2854"/>
                          <a:pt x="7248852" y="0"/>
                        </a:cubicBezTo>
                        <a:cubicBezTo>
                          <a:pt x="7594138" y="5594"/>
                          <a:pt x="7720382" y="-19806"/>
                          <a:pt x="8060680" y="0"/>
                        </a:cubicBezTo>
                        <a:cubicBezTo>
                          <a:pt x="8475127" y="18631"/>
                          <a:pt x="9174469" y="4863"/>
                          <a:pt x="9585333" y="0"/>
                        </a:cubicBezTo>
                        <a:cubicBezTo>
                          <a:pt x="9988365" y="18533"/>
                          <a:pt x="10224428" y="169510"/>
                          <a:pt x="10260357" y="341122"/>
                        </a:cubicBezTo>
                        <a:lnTo>
                          <a:pt x="10260357" y="341122"/>
                        </a:lnTo>
                        <a:cubicBezTo>
                          <a:pt x="10202299" y="541618"/>
                          <a:pt x="9830197" y="622390"/>
                          <a:pt x="9585333" y="682244"/>
                        </a:cubicBezTo>
                        <a:cubicBezTo>
                          <a:pt x="9361575" y="680184"/>
                          <a:pt x="9147317" y="658228"/>
                          <a:pt x="8773505" y="682244"/>
                        </a:cubicBezTo>
                        <a:cubicBezTo>
                          <a:pt x="8407157" y="707380"/>
                          <a:pt x="8309467" y="683138"/>
                          <a:pt x="8050780" y="682244"/>
                        </a:cubicBezTo>
                        <a:cubicBezTo>
                          <a:pt x="7768743" y="685200"/>
                          <a:pt x="7370313" y="741630"/>
                          <a:pt x="6882539" y="682244"/>
                        </a:cubicBezTo>
                        <a:cubicBezTo>
                          <a:pt x="6431635" y="660717"/>
                          <a:pt x="6164974" y="704894"/>
                          <a:pt x="5981608" y="682244"/>
                        </a:cubicBezTo>
                        <a:cubicBezTo>
                          <a:pt x="5845644" y="661969"/>
                          <a:pt x="5129107" y="651102"/>
                          <a:pt x="4813367" y="682244"/>
                        </a:cubicBezTo>
                        <a:cubicBezTo>
                          <a:pt x="4548583" y="682917"/>
                          <a:pt x="4449081" y="664858"/>
                          <a:pt x="4090642" y="682244"/>
                        </a:cubicBezTo>
                        <a:cubicBezTo>
                          <a:pt x="3732658" y="667161"/>
                          <a:pt x="3356468" y="651470"/>
                          <a:pt x="3189710" y="682244"/>
                        </a:cubicBezTo>
                        <a:cubicBezTo>
                          <a:pt x="3000003" y="672322"/>
                          <a:pt x="2768700" y="666093"/>
                          <a:pt x="2377882" y="682244"/>
                        </a:cubicBezTo>
                        <a:cubicBezTo>
                          <a:pt x="2027025" y="699632"/>
                          <a:pt x="1310027" y="754944"/>
                          <a:pt x="675023" y="682244"/>
                        </a:cubicBezTo>
                        <a:cubicBezTo>
                          <a:pt x="279779" y="667190"/>
                          <a:pt x="57530" y="530993"/>
                          <a:pt x="0" y="341122"/>
                        </a:cubicBezTo>
                        <a:close/>
                      </a:path>
                      <a:path w="10260357" h="682244" stroke="0" extrusionOk="0">
                        <a:moveTo>
                          <a:pt x="0" y="341122"/>
                        </a:moveTo>
                        <a:cubicBezTo>
                          <a:pt x="24384" y="101144"/>
                          <a:pt x="242710" y="18570"/>
                          <a:pt x="675023" y="0"/>
                        </a:cubicBezTo>
                        <a:cubicBezTo>
                          <a:pt x="974147" y="-24512"/>
                          <a:pt x="1381497" y="7045"/>
                          <a:pt x="1575954" y="0"/>
                        </a:cubicBezTo>
                        <a:cubicBezTo>
                          <a:pt x="1757309" y="-19411"/>
                          <a:pt x="2057673" y="-1792"/>
                          <a:pt x="2476886" y="0"/>
                        </a:cubicBezTo>
                        <a:cubicBezTo>
                          <a:pt x="2919641" y="-15498"/>
                          <a:pt x="3167567" y="-6846"/>
                          <a:pt x="3556023" y="0"/>
                        </a:cubicBezTo>
                        <a:cubicBezTo>
                          <a:pt x="3992050" y="-49826"/>
                          <a:pt x="4156839" y="3934"/>
                          <a:pt x="4724264" y="0"/>
                        </a:cubicBezTo>
                        <a:cubicBezTo>
                          <a:pt x="5291075" y="5635"/>
                          <a:pt x="5133031" y="10748"/>
                          <a:pt x="5446989" y="0"/>
                        </a:cubicBezTo>
                        <a:cubicBezTo>
                          <a:pt x="5777107" y="-56246"/>
                          <a:pt x="5975921" y="9748"/>
                          <a:pt x="6258817" y="0"/>
                        </a:cubicBezTo>
                        <a:cubicBezTo>
                          <a:pt x="6531111" y="103328"/>
                          <a:pt x="6921350" y="34979"/>
                          <a:pt x="7337955" y="0"/>
                        </a:cubicBezTo>
                        <a:cubicBezTo>
                          <a:pt x="7744806" y="-16399"/>
                          <a:pt x="8105594" y="44807"/>
                          <a:pt x="8506195" y="0"/>
                        </a:cubicBezTo>
                        <a:cubicBezTo>
                          <a:pt x="8795777" y="-44165"/>
                          <a:pt x="9231333" y="19155"/>
                          <a:pt x="9585333" y="0"/>
                        </a:cubicBezTo>
                        <a:cubicBezTo>
                          <a:pt x="10020720" y="16463"/>
                          <a:pt x="10236559" y="220657"/>
                          <a:pt x="10260357" y="341122"/>
                        </a:cubicBezTo>
                        <a:lnTo>
                          <a:pt x="10260357" y="341122"/>
                        </a:lnTo>
                        <a:cubicBezTo>
                          <a:pt x="10219012" y="493768"/>
                          <a:pt x="9876463" y="733184"/>
                          <a:pt x="9585333" y="682244"/>
                        </a:cubicBezTo>
                        <a:cubicBezTo>
                          <a:pt x="9210458" y="671417"/>
                          <a:pt x="9101486" y="683647"/>
                          <a:pt x="8684402" y="682244"/>
                        </a:cubicBezTo>
                        <a:cubicBezTo>
                          <a:pt x="8273193" y="693620"/>
                          <a:pt x="8171525" y="695876"/>
                          <a:pt x="7694367" y="682244"/>
                        </a:cubicBezTo>
                        <a:cubicBezTo>
                          <a:pt x="7222430" y="663129"/>
                          <a:pt x="7121970" y="664292"/>
                          <a:pt x="6793436" y="682244"/>
                        </a:cubicBezTo>
                        <a:cubicBezTo>
                          <a:pt x="6436237" y="687783"/>
                          <a:pt x="6338896" y="685316"/>
                          <a:pt x="5892505" y="682244"/>
                        </a:cubicBezTo>
                        <a:cubicBezTo>
                          <a:pt x="5494046" y="654918"/>
                          <a:pt x="5198429" y="677829"/>
                          <a:pt x="4902470" y="682244"/>
                        </a:cubicBezTo>
                        <a:cubicBezTo>
                          <a:pt x="4579818" y="632464"/>
                          <a:pt x="3965397" y="641179"/>
                          <a:pt x="3734229" y="682244"/>
                        </a:cubicBezTo>
                        <a:cubicBezTo>
                          <a:pt x="3395221" y="742403"/>
                          <a:pt x="3032525" y="679646"/>
                          <a:pt x="2565989" y="682244"/>
                        </a:cubicBezTo>
                        <a:cubicBezTo>
                          <a:pt x="2150256" y="729081"/>
                          <a:pt x="1786565" y="651496"/>
                          <a:pt x="1575954" y="682244"/>
                        </a:cubicBezTo>
                        <a:cubicBezTo>
                          <a:pt x="1324455" y="727730"/>
                          <a:pt x="1005989" y="684303"/>
                          <a:pt x="675023" y="682244"/>
                        </a:cubicBezTo>
                        <a:cubicBezTo>
                          <a:pt x="229621" y="710255"/>
                          <a:pt x="-66251" y="568508"/>
                          <a:pt x="0" y="341122"/>
                        </a:cubicBezTo>
                        <a:close/>
                      </a:path>
                      <a:path w="10260357" h="682244" fill="none" stroke="0" extrusionOk="0">
                        <a:moveTo>
                          <a:pt x="0" y="341122"/>
                        </a:moveTo>
                        <a:cubicBezTo>
                          <a:pt x="14465" y="219276"/>
                          <a:pt x="342568" y="-48374"/>
                          <a:pt x="675023" y="0"/>
                        </a:cubicBezTo>
                        <a:cubicBezTo>
                          <a:pt x="987872" y="17056"/>
                          <a:pt x="1409138" y="17741"/>
                          <a:pt x="1665057" y="0"/>
                        </a:cubicBezTo>
                        <a:cubicBezTo>
                          <a:pt x="1943241" y="-67590"/>
                          <a:pt x="2364688" y="15514"/>
                          <a:pt x="2655092" y="0"/>
                        </a:cubicBezTo>
                        <a:cubicBezTo>
                          <a:pt x="2835455" y="-16658"/>
                          <a:pt x="3002694" y="-15318"/>
                          <a:pt x="3114567" y="0"/>
                        </a:cubicBezTo>
                        <a:cubicBezTo>
                          <a:pt x="3226441" y="15318"/>
                          <a:pt x="3344757" y="-14726"/>
                          <a:pt x="3556023" y="0"/>
                        </a:cubicBezTo>
                        <a:cubicBezTo>
                          <a:pt x="3867572" y="-18793"/>
                          <a:pt x="4070560" y="18236"/>
                          <a:pt x="4367851" y="0"/>
                        </a:cubicBezTo>
                        <a:cubicBezTo>
                          <a:pt x="4661554" y="60183"/>
                          <a:pt x="5010877" y="-36146"/>
                          <a:pt x="5357886" y="0"/>
                        </a:cubicBezTo>
                        <a:cubicBezTo>
                          <a:pt x="5757871" y="34133"/>
                          <a:pt x="6118210" y="-31337"/>
                          <a:pt x="6526127" y="0"/>
                        </a:cubicBezTo>
                        <a:cubicBezTo>
                          <a:pt x="6956361" y="12169"/>
                          <a:pt x="6895169" y="6035"/>
                          <a:pt x="7248852" y="0"/>
                        </a:cubicBezTo>
                        <a:cubicBezTo>
                          <a:pt x="7591755" y="7731"/>
                          <a:pt x="7720952" y="-12614"/>
                          <a:pt x="8060680" y="0"/>
                        </a:cubicBezTo>
                        <a:cubicBezTo>
                          <a:pt x="8383827" y="-13126"/>
                          <a:pt x="9220931" y="-80734"/>
                          <a:pt x="9585333" y="0"/>
                        </a:cubicBezTo>
                        <a:cubicBezTo>
                          <a:pt x="9975341" y="24675"/>
                          <a:pt x="10267697" y="181753"/>
                          <a:pt x="10260357" y="341122"/>
                        </a:cubicBezTo>
                        <a:lnTo>
                          <a:pt x="10260357" y="341122"/>
                        </a:lnTo>
                        <a:cubicBezTo>
                          <a:pt x="10233883" y="579054"/>
                          <a:pt x="9903534" y="637905"/>
                          <a:pt x="9585333" y="682244"/>
                        </a:cubicBezTo>
                        <a:cubicBezTo>
                          <a:pt x="9383844" y="666894"/>
                          <a:pt x="9149964" y="650606"/>
                          <a:pt x="8773505" y="682244"/>
                        </a:cubicBezTo>
                        <a:cubicBezTo>
                          <a:pt x="8415940" y="699631"/>
                          <a:pt x="8306511" y="696886"/>
                          <a:pt x="8050780" y="682244"/>
                        </a:cubicBezTo>
                        <a:cubicBezTo>
                          <a:pt x="7718241" y="607647"/>
                          <a:pt x="7321314" y="750410"/>
                          <a:pt x="6882539" y="682244"/>
                        </a:cubicBezTo>
                        <a:cubicBezTo>
                          <a:pt x="6423662" y="641865"/>
                          <a:pt x="6169532" y="680788"/>
                          <a:pt x="5981608" y="682244"/>
                        </a:cubicBezTo>
                        <a:cubicBezTo>
                          <a:pt x="5786194" y="677481"/>
                          <a:pt x="5031409" y="635396"/>
                          <a:pt x="4813367" y="682244"/>
                        </a:cubicBezTo>
                        <a:cubicBezTo>
                          <a:pt x="4547368" y="703194"/>
                          <a:pt x="4437932" y="672209"/>
                          <a:pt x="4090642" y="682244"/>
                        </a:cubicBezTo>
                        <a:cubicBezTo>
                          <a:pt x="3753326" y="668949"/>
                          <a:pt x="3363366" y="673078"/>
                          <a:pt x="3189710" y="682244"/>
                        </a:cubicBezTo>
                        <a:cubicBezTo>
                          <a:pt x="3001413" y="687141"/>
                          <a:pt x="2796627" y="695555"/>
                          <a:pt x="2377882" y="682244"/>
                        </a:cubicBezTo>
                        <a:cubicBezTo>
                          <a:pt x="1989856" y="720831"/>
                          <a:pt x="1513061" y="713064"/>
                          <a:pt x="675023" y="682244"/>
                        </a:cubicBezTo>
                        <a:cubicBezTo>
                          <a:pt x="251258" y="688515"/>
                          <a:pt x="45818" y="544474"/>
                          <a:pt x="0" y="34112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D61"/>
                </a:solidFill>
                <a:effectLst/>
                <a:uLnTx/>
                <a:uFillTx/>
                <a:latin typeface="Nunito" panose="00000500000000000000" pitchFamily="2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2D61"/>
                </a:solidFill>
                <a:effectLst/>
                <a:uLnTx/>
                <a:uFillTx/>
                <a:latin typeface="Nunito" panose="00000500000000000000" pitchFamily="2" charset="0"/>
                <a:ea typeface="Cambria" panose="02040503050406030204" pitchFamily="18" charset="0"/>
                <a:cs typeface="+mn-cs"/>
              </a:rPr>
              <a:t> 13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2D61"/>
              </a:solidFill>
              <a:effectLst/>
              <a:uLnTx/>
              <a:uFillTx/>
              <a:latin typeface="Nunito" panose="00000500000000000000" pitchFamily="2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3EEC7-07C7-354B-48AB-2CBAFF6AA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043" y="1253374"/>
            <a:ext cx="8407113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5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B1A27E-C22A-4DB9-9A42-154373038EC1}"/>
              </a:ext>
            </a:extLst>
          </p:cNvPr>
          <p:cNvGrpSpPr/>
          <p:nvPr/>
        </p:nvGrpSpPr>
        <p:grpSpPr>
          <a:xfrm>
            <a:off x="1021784" y="1491267"/>
            <a:ext cx="10458055" cy="2395716"/>
            <a:chOff x="1021784" y="1491267"/>
            <a:chExt cx="10458055" cy="239571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E89DF1-235E-4F3F-B648-BF9859586565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17" name="Google Shape;125;p2">
                <a:extLst>
                  <a:ext uri="{FF2B5EF4-FFF2-40B4-BE49-F238E27FC236}">
                    <a16:creationId xmlns:a16="http://schemas.microsoft.com/office/drawing/2014/main" id="{FEFCA318-6355-4BFF-AD49-EF76E6D4C6EC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28;p2">
                <a:extLst>
                  <a:ext uri="{FF2B5EF4-FFF2-40B4-BE49-F238E27FC236}">
                    <a16:creationId xmlns:a16="http://schemas.microsoft.com/office/drawing/2014/main" id="{2C4AD3EA-B3AD-41D6-A9CE-970345F6F8FD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13324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AF006B-EAA0-4213-96A1-4B3429068A6D}"/>
                  </a:ext>
                </a:extLst>
              </p:cNvPr>
              <p:cNvSpPr txBox="1"/>
              <p:nvPr/>
            </p:nvSpPr>
            <p:spPr>
              <a:xfrm>
                <a:off x="1605151" y="2257221"/>
                <a:ext cx="943079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just">
                  <a:spcBef>
                    <a:spcPts val="0"/>
                  </a:spcBef>
                  <a:spcAft>
                    <a:spcPts val="0"/>
                  </a:spcAft>
                  <a:buClr>
                    <a:srgbClr val="521D38"/>
                  </a:buClr>
                  <a:tabLst>
                    <a:tab pos="180340" algn="l"/>
                    <a:tab pos="513080" algn="l"/>
                  </a:tabLst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Nêu được những việc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cần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làm để giữ gìn tài sản của trường, lớp và hiểu ý nghĩa của việc làm đó.</a:t>
                </a:r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14D826B8-0DD4-4D74-9951-59A64A34A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8" name="Picture 4">
            <a:extLst>
              <a:ext uri="{FF2B5EF4-FFF2-40B4-BE49-F238E27FC236}">
                <a16:creationId xmlns:a16="http://schemas.microsoft.com/office/drawing/2014/main" id="{B88C4991-FE7A-473A-99C5-483CEC54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8FBE84D-865F-40DC-9A7E-413F0AE1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E601A9-502E-4264-FD42-95275CEF0740}"/>
              </a:ext>
            </a:extLst>
          </p:cNvPr>
          <p:cNvGrpSpPr/>
          <p:nvPr/>
        </p:nvGrpSpPr>
        <p:grpSpPr>
          <a:xfrm>
            <a:off x="993209" y="3177192"/>
            <a:ext cx="10458055" cy="2395716"/>
            <a:chOff x="1021784" y="1491267"/>
            <a:chExt cx="10458055" cy="239571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42F3A5A-DFA0-8AE4-14A9-1D68AF1CC4D4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14" name="Google Shape;125;p2">
                <a:extLst>
                  <a:ext uri="{FF2B5EF4-FFF2-40B4-BE49-F238E27FC236}">
                    <a16:creationId xmlns:a16="http://schemas.microsoft.com/office/drawing/2014/main" id="{59368203-DC79-3B28-E19D-64E239BDA510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28;p2">
                <a:extLst>
                  <a:ext uri="{FF2B5EF4-FFF2-40B4-BE49-F238E27FC236}">
                    <a16:creationId xmlns:a16="http://schemas.microsoft.com/office/drawing/2014/main" id="{1A34F02C-44CD-69E7-09FA-0C2D32AE8D83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1161023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0CB1B1-F090-478F-5C9E-0A4C7BAE1049}"/>
                  </a:ext>
                </a:extLst>
              </p:cNvPr>
              <p:cNvSpPr txBox="1"/>
              <p:nvPr/>
            </p:nvSpPr>
            <p:spPr>
              <a:xfrm>
                <a:off x="1786126" y="2352471"/>
                <a:ext cx="94307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just">
                  <a:spcBef>
                    <a:spcPts val="0"/>
                  </a:spcBef>
                  <a:spcAft>
                    <a:spcPts val="0"/>
                  </a:spcAft>
                  <a:buClr>
                    <a:srgbClr val="521D38"/>
                  </a:buClr>
                  <a:tabLst>
                    <a:tab pos="180340" algn="l"/>
                    <a:tab pos="513080" algn="l"/>
                  </a:tabLst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Thực hiện đúng việc giữ gìn tài sản của trường, lớp.</a:t>
                </a:r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7EA519C-AD9E-7AB6-2146-3D24676BB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0073A0-CCAE-55F4-F12D-743233035712}"/>
              </a:ext>
            </a:extLst>
          </p:cNvPr>
          <p:cNvGrpSpPr/>
          <p:nvPr/>
        </p:nvGrpSpPr>
        <p:grpSpPr>
          <a:xfrm>
            <a:off x="1050359" y="4672617"/>
            <a:ext cx="10458055" cy="2395716"/>
            <a:chOff x="1021784" y="1491267"/>
            <a:chExt cx="10458055" cy="239571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D7149FF-CCA8-B8FB-27CF-2000D5B6EEEF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32" name="Google Shape;125;p2">
                <a:extLst>
                  <a:ext uri="{FF2B5EF4-FFF2-40B4-BE49-F238E27FC236}">
                    <a16:creationId xmlns:a16="http://schemas.microsoft.com/office/drawing/2014/main" id="{9A731AED-A2EC-FD63-5014-95886DA1D55F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28;p2">
                <a:extLst>
                  <a:ext uri="{FF2B5EF4-FFF2-40B4-BE49-F238E27FC236}">
                    <a16:creationId xmlns:a16="http://schemas.microsoft.com/office/drawing/2014/main" id="{23B3F478-0ECA-E32D-5C40-2FA150DBE7CA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13324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565BB76-62BA-3BB7-30C4-B61A865A9986}"/>
                  </a:ext>
                </a:extLst>
              </p:cNvPr>
              <p:cNvSpPr txBox="1"/>
              <p:nvPr/>
            </p:nvSpPr>
            <p:spPr>
              <a:xfrm>
                <a:off x="1786126" y="2352471"/>
                <a:ext cx="94307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just">
                  <a:spcBef>
                    <a:spcPts val="0"/>
                  </a:spcBef>
                  <a:spcAft>
                    <a:spcPts val="0"/>
                  </a:spcAft>
                  <a:buClr>
                    <a:srgbClr val="521D38"/>
                  </a:buClr>
                  <a:tabLst>
                    <a:tab pos="180340" algn="l"/>
                    <a:tab pos="513080" algn="l"/>
                  </a:tabLst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Nhắc nhở bạn bè cùng giữ gin tài sản của trường, lớp</a:t>
                </a:r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E6A9B1C-EF86-AEAC-782D-31BC6E203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F1606A37-5DEC-ED60-042B-2F3D7C379D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1280" y="275792"/>
            <a:ext cx="765724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761C0-AA5C-0F5E-A526-9D1C17CDF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A236F5-903F-486F-C2B4-769F6F5A7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294" y="3625327"/>
            <a:ext cx="2183727" cy="3207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2713BF-C2F6-33A2-B3D9-55E0F0E7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033" y="3391773"/>
            <a:ext cx="2016239" cy="3287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B139C4-ABCD-FC16-7436-2E5A7817E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730" y="3650829"/>
            <a:ext cx="2366182" cy="3207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1EB19-1A99-094C-63AE-7A9C2EAA3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79" y="3391773"/>
            <a:ext cx="2379453" cy="3440725"/>
          </a:xfrm>
          <a:prstGeom prst="rect">
            <a:avLst/>
          </a:prstGeom>
        </p:spPr>
      </p:pic>
      <p:pic>
        <p:nvPicPr>
          <p:cNvPr id="3" name="Picture 2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F2DB95E3-8D1C-79E9-A32F-4D7146AD20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96" y="362273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6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2C11CE8-C87B-46BC-B0ED-1D9B87CADF42}"/>
              </a:ext>
            </a:extLst>
          </p:cNvPr>
          <p:cNvGrpSpPr/>
          <p:nvPr/>
        </p:nvGrpSpPr>
        <p:grpSpPr>
          <a:xfrm>
            <a:off x="617670" y="150288"/>
            <a:ext cx="11231429" cy="954612"/>
            <a:chOff x="186430" y="364090"/>
            <a:chExt cx="7502176" cy="18874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5840B7-AFA1-4324-89A2-D63B0B795363}"/>
                </a:ext>
              </a:extLst>
            </p:cNvPr>
            <p:cNvGrpSpPr/>
            <p:nvPr/>
          </p:nvGrpSpPr>
          <p:grpSpPr>
            <a:xfrm>
              <a:off x="303837" y="364090"/>
              <a:ext cx="7384769" cy="1887441"/>
              <a:chOff x="466067" y="71021"/>
              <a:chExt cx="11350111" cy="962315"/>
            </a:xfrm>
          </p:grpSpPr>
          <p:sp>
            <p:nvSpPr>
              <p:cNvPr id="25" name="Google Shape;128;p2">
                <a:extLst>
                  <a:ext uri="{FF2B5EF4-FFF2-40B4-BE49-F238E27FC236}">
                    <a16:creationId xmlns:a16="http://schemas.microsoft.com/office/drawing/2014/main" id="{F6A579AC-0ECD-4DB4-A711-8ECD34BED6CC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F93A933-BC74-4434-8369-006D02284E50}"/>
                  </a:ext>
                </a:extLst>
              </p:cNvPr>
              <p:cNvSpPr txBox="1"/>
              <p:nvPr/>
            </p:nvSpPr>
            <p:spPr>
              <a:xfrm>
                <a:off x="955954" y="193586"/>
                <a:ext cx="10418513" cy="589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hành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vi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tranh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222CF0EA-1B45-457D-A149-729F42FB5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30" y="478676"/>
              <a:ext cx="497235" cy="1226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7E73648-4DC2-C342-DD75-821096C15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45" y="1383020"/>
            <a:ext cx="7790869" cy="465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2_bạn_nam_đùa_nghị">
            <a:hlinkClick r:id="" action="ppaction://media"/>
            <a:extLst>
              <a:ext uri="{FF2B5EF4-FFF2-40B4-BE49-F238E27FC236}">
                <a16:creationId xmlns:a16="http://schemas.microsoft.com/office/drawing/2014/main" id="{4350481A-B819-E29F-E966-216EB21011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4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624</Words>
  <Application>Microsoft Office PowerPoint</Application>
  <PresentationFormat>Widescreen</PresentationFormat>
  <Paragraphs>72</Paragraphs>
  <Slides>30</Slides>
  <Notes>24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Calibri (Body)</vt:lpstr>
      <vt:lpstr>Muli</vt:lpstr>
      <vt:lpstr>Arial</vt:lpstr>
      <vt:lpstr>Calibri</vt:lpstr>
      <vt:lpstr>Cambria</vt:lpstr>
      <vt:lpstr>Nunito</vt:lpstr>
      <vt:lpstr>SVN-Kitten</vt:lpstr>
      <vt:lpstr>UTM Duepuntozero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44</cp:revision>
  <dcterms:created xsi:type="dcterms:W3CDTF">2023-05-09T12:16:40Z</dcterms:created>
  <dcterms:modified xsi:type="dcterms:W3CDTF">2025-10-26T08:09:25Z</dcterms:modified>
</cp:coreProperties>
</file>