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6"/>
  </p:notesMasterIdLst>
  <p:sldIdLst>
    <p:sldId id="257" r:id="rId3"/>
    <p:sldId id="11688" r:id="rId4"/>
    <p:sldId id="273" r:id="rId5"/>
    <p:sldId id="11652" r:id="rId6"/>
    <p:sldId id="11684" r:id="rId7"/>
    <p:sldId id="7737" r:id="rId8"/>
    <p:sldId id="7743" r:id="rId9"/>
    <p:sldId id="7745" r:id="rId10"/>
    <p:sldId id="11650" r:id="rId11"/>
    <p:sldId id="11685" r:id="rId12"/>
    <p:sldId id="11659" r:id="rId13"/>
    <p:sldId id="11689" r:id="rId14"/>
    <p:sldId id="116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13/04/2025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6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06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17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7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5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1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1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4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7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4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1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A791D-6FC2-4352-B321-C375127560A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161925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88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6.pn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4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18.svg"/><Relationship Id="rId10" Type="http://schemas.openxmlformats.org/officeDocument/2006/relationships/image" Target="../media/image29.jpeg"/><Relationship Id="rId4" Type="http://schemas.openxmlformats.org/officeDocument/2006/relationships/image" Target="../media/image27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8.svg"/><Relationship Id="rId10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4.sv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18.svg"/><Relationship Id="rId10" Type="http://schemas.openxmlformats.org/officeDocument/2006/relationships/image" Target="../media/image29.jpeg"/><Relationship Id="rId4" Type="http://schemas.openxmlformats.org/officeDocument/2006/relationships/image" Target="../media/image27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4.sv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7CABB4-10E8-414C-B403-4CAD0423A6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9487" y="1358900"/>
            <a:ext cx="3274397" cy="1088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8D459C-99DD-4515-8F50-ECF99760948B}"/>
              </a:ext>
            </a:extLst>
          </p:cNvPr>
          <p:cNvSpPr txBox="1"/>
          <p:nvPr/>
        </p:nvSpPr>
        <p:spPr>
          <a:xfrm>
            <a:off x="3222609" y="2834727"/>
            <a:ext cx="6086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6 –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3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Luyện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tập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ngữ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chỉ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hoạt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;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động</a:t>
            </a:r>
            <a:endParaRPr lang="en-US" sz="40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20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057275" y="527255"/>
            <a:ext cx="10424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2888E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2888E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51E739-3AA9-45EC-B2CE-DAF59E728D4B}"/>
              </a:ext>
            </a:extLst>
          </p:cNvPr>
          <p:cNvSpPr txBox="1"/>
          <p:nvPr/>
        </p:nvSpPr>
        <p:spPr>
          <a:xfrm>
            <a:off x="1144092" y="2397948"/>
            <a:ext cx="104240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nhật,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 mua thức ăn. Nam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bếp giúp mẹ. Nam nhặt rau, còn mẹ rửa cá và thái thịt</a:t>
            </a:r>
            <a:r>
              <a:rPr lang="vi-VN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đó,</a:t>
            </a:r>
            <a:r>
              <a:rPr lang="vi-VN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bắt đầu nấu nướng,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thịt. Chẳng mấy chốc, gian bếp đã thơm lừng mùi thức ăn.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B05CC7-1352-47B6-A224-4AE740A8AE3E}"/>
              </a:ext>
            </a:extLst>
          </p:cNvPr>
          <p:cNvSpPr txBox="1"/>
          <p:nvPr/>
        </p:nvSpPr>
        <p:spPr>
          <a:xfrm>
            <a:off x="6681969" y="2397948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5B55FC-58F8-49EB-931C-33FBA9652D5B}"/>
              </a:ext>
            </a:extLst>
          </p:cNvPr>
          <p:cNvSpPr txBox="1"/>
          <p:nvPr/>
        </p:nvSpPr>
        <p:spPr>
          <a:xfrm>
            <a:off x="2143159" y="2974079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18901D-27DA-442F-B9C9-EDD53978C3F6}"/>
              </a:ext>
            </a:extLst>
          </p:cNvPr>
          <p:cNvSpPr txBox="1"/>
          <p:nvPr/>
        </p:nvSpPr>
        <p:spPr>
          <a:xfrm>
            <a:off x="1879226" y="4037399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2C850B-6D8A-4B7A-BD76-034F13E51CE4}"/>
              </a:ext>
            </a:extLst>
          </p:cNvPr>
          <p:cNvSpPr txBox="1"/>
          <p:nvPr/>
        </p:nvSpPr>
        <p:spPr>
          <a:xfrm>
            <a:off x="3263681" y="4037399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32BB27-F6B8-46B8-A7C4-60562250EE68}"/>
              </a:ext>
            </a:extLst>
          </p:cNvPr>
          <p:cNvSpPr txBox="1"/>
          <p:nvPr/>
        </p:nvSpPr>
        <p:spPr>
          <a:xfrm>
            <a:off x="4820985" y="4037399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88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824574" y="1409091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951651" y="1295400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1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DF80BF2B-799B-4696-976B-2CC203E55F99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2EED9FBA-DF4E-4382-BF9C-C03F3A05A558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12B639-8589-4175-953E-76F19BB59885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2CB556-77FD-4AF6-9FDB-0A42A535A405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F0123B-D763-4B7C-B97E-DAB7E6FA4B5C}"/>
              </a:ext>
            </a:extLst>
          </p:cNvPr>
          <p:cNvCxnSpPr>
            <a:stCxn id="5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60983E4-2D3C-4824-BBBC-E674BE5F43F9}"/>
              </a:ext>
            </a:extLst>
          </p:cNvPr>
          <p:cNvSpPr/>
          <p:nvPr/>
        </p:nvSpPr>
        <p:spPr>
          <a:xfrm>
            <a:off x="7010396" y="942975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100FF5-4830-47E8-A474-6C11336B0C68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A354FC5-9248-41AF-A331-7703B911C297}"/>
              </a:ext>
            </a:extLst>
          </p:cNvPr>
          <p:cNvSpPr/>
          <p:nvPr/>
        </p:nvSpPr>
        <p:spPr>
          <a:xfrm>
            <a:off x="7010396" y="2362200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700B13-B070-4E1D-9D7B-D10FA9C3F576}"/>
              </a:ext>
            </a:extLst>
          </p:cNvPr>
          <p:cNvCxnSpPr>
            <a:cxnSpLocks/>
          </p:cNvCxnSpPr>
          <p:nvPr/>
        </p:nvCxnSpPr>
        <p:spPr>
          <a:xfrm flipV="1">
            <a:off x="6372222" y="5154213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22EA2B3-2C39-447B-BF9F-DFE1825507B0}"/>
              </a:ext>
            </a:extLst>
          </p:cNvPr>
          <p:cNvSpPr/>
          <p:nvPr/>
        </p:nvSpPr>
        <p:spPr>
          <a:xfrm>
            <a:off x="7362823" y="4424362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27" grpId="0" animBg="1"/>
      <p:bldP spid="30" grpId="0" animBg="1"/>
      <p:bldP spid="32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抽奖与退场流行婚礼晚会吉他鼓无鼓版本">
            <a:hlinkClick r:id="" action="ppaction://media"/>
            <a:extLst>
              <a:ext uri="{FF2B5EF4-FFF2-40B4-BE49-F238E27FC236}">
                <a16:creationId xmlns:a16="http://schemas.microsoft.com/office/drawing/2014/main" id="{06AC497B-B45E-4A92-99BA-7CB034A22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2254" y="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8009F-1D5E-4C7D-887D-A4CC94DEC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37078" y="2005576"/>
            <a:ext cx="48955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3451674" y="1283957"/>
            <a:ext cx="6586847" cy="3422738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71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524001" y="455036"/>
            <a:ext cx="9582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hoạt động kết hợp được với mỗi từ chỉ sự vật sau: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6BA7FE-3084-4217-BFB5-FEBE1E80A48B}"/>
              </a:ext>
            </a:extLst>
          </p:cNvPr>
          <p:cNvSpPr/>
          <p:nvPr/>
        </p:nvSpPr>
        <p:spPr>
          <a:xfrm>
            <a:off x="1192696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642D8C-5061-441D-9B74-4E59858E4D45}"/>
              </a:ext>
            </a:extLst>
          </p:cNvPr>
          <p:cNvSpPr/>
          <p:nvPr/>
        </p:nvSpPr>
        <p:spPr>
          <a:xfrm>
            <a:off x="5088835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AB2129-6040-44C2-B2CC-4ABDA07CCABA}"/>
              </a:ext>
            </a:extLst>
          </p:cNvPr>
          <p:cNvSpPr/>
          <p:nvPr/>
        </p:nvSpPr>
        <p:spPr>
          <a:xfrm>
            <a:off x="8597348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3BE94B-73F1-4A4A-A423-57D00C276DFC}"/>
              </a:ext>
            </a:extLst>
          </p:cNvPr>
          <p:cNvGrpSpPr/>
          <p:nvPr/>
        </p:nvGrpSpPr>
        <p:grpSpPr>
          <a:xfrm>
            <a:off x="2495551" y="4107147"/>
            <a:ext cx="8314496" cy="858903"/>
            <a:chOff x="1466025" y="1120642"/>
            <a:chExt cx="3575897" cy="8589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D0B2D5-88DB-474B-A063-64EDC24D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FA1D58-49E6-4ABC-AA9F-45DF863C4CEE}"/>
                </a:ext>
              </a:extLst>
            </p:cNvPr>
            <p:cNvSpPr txBox="1"/>
            <p:nvPr/>
          </p:nvSpPr>
          <p:spPr>
            <a:xfrm>
              <a:off x="1601209" y="1120642"/>
              <a:ext cx="34372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 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rửa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luộc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8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184273" y="412955"/>
            <a:ext cx="10000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chỉ hoạt động dưới đây vào 2 nhóm.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0A451809-920F-4947-85FC-648AC8DFEC18}"/>
              </a:ext>
            </a:extLst>
          </p:cNvPr>
          <p:cNvSpPr/>
          <p:nvPr/>
        </p:nvSpPr>
        <p:spPr>
          <a:xfrm>
            <a:off x="935665" y="1935126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F43FB4F0-F087-410D-B59A-F0DB0B624A4B}"/>
              </a:ext>
            </a:extLst>
          </p:cNvPr>
          <p:cNvSpPr/>
          <p:nvPr/>
        </p:nvSpPr>
        <p:spPr>
          <a:xfrm>
            <a:off x="3055603" y="203081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C14264E7-8A6B-4666-975D-1967934400A1}"/>
              </a:ext>
            </a:extLst>
          </p:cNvPr>
          <p:cNvSpPr/>
          <p:nvPr/>
        </p:nvSpPr>
        <p:spPr>
          <a:xfrm>
            <a:off x="5022626" y="207334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69E6E5E7-E607-40D8-B349-2F4EFE3A1112}"/>
              </a:ext>
            </a:extLst>
          </p:cNvPr>
          <p:cNvSpPr/>
          <p:nvPr/>
        </p:nvSpPr>
        <p:spPr>
          <a:xfrm>
            <a:off x="6872692" y="207866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8FE3E3E5-6432-4466-86BF-3B3B0A2D59E6}"/>
              </a:ext>
            </a:extLst>
          </p:cNvPr>
          <p:cNvSpPr/>
          <p:nvPr/>
        </p:nvSpPr>
        <p:spPr>
          <a:xfrm>
            <a:off x="8722758" y="2052084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hầm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315EADA7-0E5A-4A19-B7E0-E051E6D3E7BA}"/>
              </a:ext>
            </a:extLst>
          </p:cNvPr>
          <p:cNvSpPr/>
          <p:nvPr/>
        </p:nvSpPr>
        <p:spPr>
          <a:xfrm>
            <a:off x="950357" y="336520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3800CEA4-D292-49B1-A6B4-64EF33F9FA8A}"/>
              </a:ext>
            </a:extLst>
          </p:cNvPr>
          <p:cNvSpPr/>
          <p:nvPr/>
        </p:nvSpPr>
        <p:spPr>
          <a:xfrm>
            <a:off x="3055602" y="3429000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E4ED6E26-EA3C-4391-9E82-406F461C382C}"/>
              </a:ext>
            </a:extLst>
          </p:cNvPr>
          <p:cNvSpPr/>
          <p:nvPr/>
        </p:nvSpPr>
        <p:spPr>
          <a:xfrm>
            <a:off x="5160847" y="3503428"/>
            <a:ext cx="171184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31353965-341F-4084-989E-F8E65D4BDE76}"/>
              </a:ext>
            </a:extLst>
          </p:cNvPr>
          <p:cNvSpPr/>
          <p:nvPr/>
        </p:nvSpPr>
        <p:spPr>
          <a:xfrm>
            <a:off x="7372423" y="3503428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0992F17F-8B5C-4455-A6BC-EE20AB166BBC}"/>
              </a:ext>
            </a:extLst>
          </p:cNvPr>
          <p:cNvSpPr/>
          <p:nvPr/>
        </p:nvSpPr>
        <p:spPr>
          <a:xfrm>
            <a:off x="9520200" y="3535325"/>
            <a:ext cx="1569558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368C26-4052-4743-BE1E-DB795D331388}"/>
              </a:ext>
            </a:extLst>
          </p:cNvPr>
          <p:cNvSpPr/>
          <p:nvPr/>
        </p:nvSpPr>
        <p:spPr>
          <a:xfrm>
            <a:off x="265814" y="4699591"/>
            <a:ext cx="4646428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291A9E-5E92-4913-8193-6CFCC739A44C}"/>
              </a:ext>
            </a:extLst>
          </p:cNvPr>
          <p:cNvSpPr/>
          <p:nvPr/>
        </p:nvSpPr>
        <p:spPr>
          <a:xfrm>
            <a:off x="6378276" y="4699591"/>
            <a:ext cx="4711481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di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chuyển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nấu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ăn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6560820" y="2873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3811728" y="287379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10219" y="3207520"/>
              <a:ext cx="13232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hầm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8715718" y="2111480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484921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luộc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5" y="302978"/>
            <a:ext cx="1828800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1906307" y="21621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869641" y="1698776"/>
              <a:ext cx="16221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0" y="1437500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5229769" y="16969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xuống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58698 0.6567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3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7318 0.56204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2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05404 0.60972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3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0416 0.40533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30013 0.6497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3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06316 0.26991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34205 0.2835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1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36588 0.20069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21927 0.4294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418F9-5EEE-4AA9-B7F2-0DEE23AFF8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2877" y="683064"/>
            <a:ext cx="655986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281</Words>
  <Application>Microsoft Office PowerPoint</Application>
  <PresentationFormat>Widescreen</PresentationFormat>
  <Paragraphs>62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等线 Light</vt:lpstr>
      <vt:lpstr>Arial</vt:lpstr>
      <vt:lpstr>Arial-Rounded</vt:lpstr>
      <vt:lpstr>Calibri</vt:lpstr>
      <vt:lpstr>iekie tongquti</vt:lpstr>
      <vt:lpstr>LNTH-Pleasantly Plump</vt:lpstr>
      <vt:lpstr>Pattaya</vt:lpstr>
      <vt:lpstr>SVN-Cookies</vt:lpstr>
      <vt:lpstr>SVN-Dessert Menu Script</vt:lpstr>
      <vt:lpstr>字魂17号-萌趣果冻体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Sinh Chu</cp:lastModifiedBy>
  <cp:revision>39</cp:revision>
  <dcterms:created xsi:type="dcterms:W3CDTF">2022-06-14T08:15:55Z</dcterms:created>
  <dcterms:modified xsi:type="dcterms:W3CDTF">2025-04-13T01:43:23Z</dcterms:modified>
</cp:coreProperties>
</file>