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  <p:sldMasterId id="2147483723" r:id="rId6"/>
  </p:sldMasterIdLst>
  <p:notesMasterIdLst>
    <p:notesMasterId r:id="rId33"/>
  </p:notesMasterIdLst>
  <p:sldIdLst>
    <p:sldId id="256" r:id="rId7"/>
    <p:sldId id="257" r:id="rId8"/>
    <p:sldId id="263" r:id="rId9"/>
    <p:sldId id="264" r:id="rId10"/>
    <p:sldId id="258" r:id="rId11"/>
    <p:sldId id="259" r:id="rId12"/>
    <p:sldId id="260" r:id="rId13"/>
    <p:sldId id="261" r:id="rId14"/>
    <p:sldId id="509" r:id="rId15"/>
    <p:sldId id="522" r:id="rId16"/>
    <p:sldId id="515" r:id="rId17"/>
    <p:sldId id="516" r:id="rId18"/>
    <p:sldId id="2007577096" r:id="rId19"/>
    <p:sldId id="2007577098" r:id="rId20"/>
    <p:sldId id="271" r:id="rId21"/>
    <p:sldId id="492" r:id="rId22"/>
    <p:sldId id="491" r:id="rId23"/>
    <p:sldId id="2007577097" r:id="rId24"/>
    <p:sldId id="493" r:id="rId25"/>
    <p:sldId id="517" r:id="rId26"/>
    <p:sldId id="518" r:id="rId27"/>
    <p:sldId id="519" r:id="rId28"/>
    <p:sldId id="520" r:id="rId29"/>
    <p:sldId id="521" r:id="rId30"/>
    <p:sldId id="375" r:id="rId31"/>
    <p:sldId id="5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3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4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3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4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1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9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3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4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1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2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6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3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4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1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70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39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26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06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2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83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52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57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3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64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0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38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33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60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26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20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0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681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76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7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microsoft.com/office/2007/relationships/hdphoto" Target="../media/hdphoto8.wdp"/><Relationship Id="rId31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microsoft.com/office/2007/relationships/hdphoto" Target="../media/hdphoto12.wdp"/><Relationship Id="rId30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8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slide" Target="slide7.xml"/><Relationship Id="rId26" Type="http://schemas.openxmlformats.org/officeDocument/2006/relationships/image" Target="../media/image42.png"/><Relationship Id="rId39" Type="http://schemas.openxmlformats.org/officeDocument/2006/relationships/image" Target="../media/image64.png"/><Relationship Id="rId21" Type="http://schemas.openxmlformats.org/officeDocument/2006/relationships/image" Target="../media/image39.png"/><Relationship Id="rId34" Type="http://schemas.openxmlformats.org/officeDocument/2006/relationships/image" Target="../media/image61.png"/><Relationship Id="rId42" Type="http://schemas.microsoft.com/office/2007/relationships/hdphoto" Target="../media/hdphoto26.wdp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4.png"/><Relationship Id="rId24" Type="http://schemas.openxmlformats.org/officeDocument/2006/relationships/image" Target="../media/image58.png"/><Relationship Id="rId32" Type="http://schemas.openxmlformats.org/officeDocument/2006/relationships/image" Target="../media/image43.png"/><Relationship Id="rId37" Type="http://schemas.openxmlformats.org/officeDocument/2006/relationships/image" Target="../media/image63.png"/><Relationship Id="rId40" Type="http://schemas.microsoft.com/office/2007/relationships/hdphoto" Target="../media/hdphoto25.wdp"/><Relationship Id="rId45" Type="http://schemas.openxmlformats.org/officeDocument/2006/relationships/image" Target="../media/image67.png"/><Relationship Id="rId5" Type="http://schemas.openxmlformats.org/officeDocument/2006/relationships/image" Target="../media/image51.png"/><Relationship Id="rId15" Type="http://schemas.openxmlformats.org/officeDocument/2006/relationships/image" Target="../media/image40.png"/><Relationship Id="rId23" Type="http://schemas.openxmlformats.org/officeDocument/2006/relationships/slide" Target="slide8.xml"/><Relationship Id="rId28" Type="http://schemas.openxmlformats.org/officeDocument/2006/relationships/image" Target="../media/image59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57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53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60.png"/><Relationship Id="rId35" Type="http://schemas.openxmlformats.org/officeDocument/2006/relationships/image" Target="../media/image62.png"/><Relationship Id="rId43" Type="http://schemas.openxmlformats.org/officeDocument/2006/relationships/image" Target="../media/image66.png"/><Relationship Id="rId8" Type="http://schemas.microsoft.com/office/2007/relationships/hdphoto" Target="../media/hdphoto17.wdp"/><Relationship Id="rId3" Type="http://schemas.openxmlformats.org/officeDocument/2006/relationships/image" Target="../media/image50.png"/><Relationship Id="rId12" Type="http://schemas.microsoft.com/office/2007/relationships/hdphoto" Target="../media/hdphoto19.wdp"/><Relationship Id="rId17" Type="http://schemas.openxmlformats.org/officeDocument/2006/relationships/image" Target="../media/image56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6.xml"/><Relationship Id="rId41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220690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3096509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86402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CẦU CẦN ĐẠT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4037273" cy="1021483"/>
            <a:chOff x="334427" y="617893"/>
            <a:chExt cx="1648563" cy="10214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16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8344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730910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868700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9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2840990" y="12687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3617778" y="17088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2736998" y="21489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2480254" y="29961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3538476" y="34362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3822455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3860555" y="46841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2879090" y="51635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3305466" y="56036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17BE3E-F134-42F1-802C-111895FED21E}"/>
              </a:ext>
            </a:extLst>
          </p:cNvPr>
          <p:cNvSpPr txBox="1"/>
          <p:nvPr/>
        </p:nvSpPr>
        <p:spPr>
          <a:xfrm>
            <a:off x="3728988" y="289003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A9FB1-05A5-45E4-B483-2850C7EEFAD5}"/>
              </a:ext>
            </a:extLst>
          </p:cNvPr>
          <p:cNvSpPr txBox="1"/>
          <p:nvPr/>
        </p:nvSpPr>
        <p:spPr>
          <a:xfrm>
            <a:off x="3157416" y="1299096"/>
            <a:ext cx="820951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B542A-6452-4FA7-9116-A38D46D73370}"/>
              </a:ext>
            </a:extLst>
          </p:cNvPr>
          <p:cNvSpPr txBox="1"/>
          <p:nvPr/>
        </p:nvSpPr>
        <p:spPr>
          <a:xfrm>
            <a:off x="3077656" y="2453228"/>
            <a:ext cx="820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43456" y="289003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DAFFA-1BEE-4E52-AA88-28717150106E}"/>
              </a:ext>
            </a:extLst>
          </p:cNvPr>
          <p:cNvSpPr txBox="1"/>
          <p:nvPr/>
        </p:nvSpPr>
        <p:spPr>
          <a:xfrm>
            <a:off x="1814482" y="3678709"/>
            <a:ext cx="820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5F07-9294-4F8E-A941-038D4A069BD8}"/>
              </a:ext>
            </a:extLst>
          </p:cNvPr>
          <p:cNvSpPr txBox="1"/>
          <p:nvPr/>
        </p:nvSpPr>
        <p:spPr>
          <a:xfrm>
            <a:off x="1664134" y="4904190"/>
            <a:ext cx="820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C1A2A-B838-4EDE-8044-F18D95CE19F8}"/>
              </a:ext>
            </a:extLst>
          </p:cNvPr>
          <p:cNvSpPr txBox="1"/>
          <p:nvPr/>
        </p:nvSpPr>
        <p:spPr>
          <a:xfrm>
            <a:off x="2040421" y="2318506"/>
            <a:ext cx="8413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51AE1-759E-4691-8A4B-029EF6714A4C}"/>
              </a:ext>
            </a:extLst>
          </p:cNvPr>
          <p:cNvSpPr txBox="1"/>
          <p:nvPr/>
        </p:nvSpPr>
        <p:spPr>
          <a:xfrm>
            <a:off x="5100334" y="1541768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C03580EB-3C99-4BD3-80C4-5FF348010EBB}"/>
              </a:ext>
            </a:extLst>
          </p:cNvPr>
          <p:cNvSpPr/>
          <p:nvPr/>
        </p:nvSpPr>
        <p:spPr>
          <a:xfrm>
            <a:off x="1521417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02BBBA87-EEF1-4F2B-8987-2462BADC7C4F}"/>
              </a:ext>
            </a:extLst>
          </p:cNvPr>
          <p:cNvSpPr/>
          <p:nvPr/>
        </p:nvSpPr>
        <p:spPr>
          <a:xfrm>
            <a:off x="3230256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B701EA-DE19-499E-BAA6-877C2418AEFB}"/>
              </a:ext>
            </a:extLst>
          </p:cNvPr>
          <p:cNvSpPr/>
          <p:nvPr/>
        </p:nvSpPr>
        <p:spPr>
          <a:xfrm>
            <a:off x="4847956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C58D1C09-45E4-40E1-BE3D-7FCEC065C055}"/>
              </a:ext>
            </a:extLst>
          </p:cNvPr>
          <p:cNvSpPr/>
          <p:nvPr/>
        </p:nvSpPr>
        <p:spPr>
          <a:xfrm>
            <a:off x="667639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6EE6E3B-EFA7-4549-B28E-9B65F4933D0E}"/>
              </a:ext>
            </a:extLst>
          </p:cNvPr>
          <p:cNvSpPr/>
          <p:nvPr/>
        </p:nvSpPr>
        <p:spPr>
          <a:xfrm>
            <a:off x="8253990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464D0B7-003F-48ED-8236-B03DADECBEDB}"/>
              </a:ext>
            </a:extLst>
          </p:cNvPr>
          <p:cNvSpPr/>
          <p:nvPr/>
        </p:nvSpPr>
        <p:spPr>
          <a:xfrm>
            <a:off x="10042324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78654-EF30-49AC-A8E0-85198A85D606}"/>
              </a:ext>
            </a:extLst>
          </p:cNvPr>
          <p:cNvSpPr txBox="1"/>
          <p:nvPr/>
        </p:nvSpPr>
        <p:spPr>
          <a:xfrm>
            <a:off x="2040421" y="3859125"/>
            <a:ext cx="6119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01BFD-601F-4EFD-889A-30456D689B63}"/>
              </a:ext>
            </a:extLst>
          </p:cNvPr>
          <p:cNvSpPr txBox="1"/>
          <p:nvPr/>
        </p:nvSpPr>
        <p:spPr>
          <a:xfrm>
            <a:off x="1743352" y="4517625"/>
            <a:ext cx="8600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706234"/>
            <a:ext cx="3939068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1136</Words>
  <Application>Microsoft Office PowerPoint</Application>
  <PresentationFormat>Widescreen</PresentationFormat>
  <Paragraphs>184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宋体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Wingdings</vt:lpstr>
      <vt:lpstr>Office Theme</vt:lpstr>
      <vt:lpstr>1_Office Theme</vt:lpstr>
      <vt:lpstr>4_Office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27</cp:revision>
  <dcterms:created xsi:type="dcterms:W3CDTF">2021-07-20T01:55:21Z</dcterms:created>
  <dcterms:modified xsi:type="dcterms:W3CDTF">2022-12-12T07:14:51Z</dcterms:modified>
</cp:coreProperties>
</file>