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6" r:id="rId4"/>
    <p:sldId id="262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2DB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1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5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0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3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9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8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0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A5619-5A55-47FC-9A63-CBD1F88A62E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6E0A9-8C10-416D-80A2-78A478004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9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9325" y="1066800"/>
            <a:ext cx="59545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ĐÔ THỊ SÀI ĐỒNG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******************</a:t>
            </a:r>
          </a:p>
          <a:p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435" y="2819400"/>
            <a:ext cx="84989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CUỘC THI RUNG CHUÔNG VÀNG</a:t>
            </a:r>
          </a:p>
          <a:p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5407" y="3876020"/>
            <a:ext cx="3980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0667" y="5508118"/>
            <a:ext cx="2767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2020-2021</a:t>
            </a:r>
            <a:endParaRPr lang="en-US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977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229" y="2362200"/>
            <a:ext cx="4638889" cy="2609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33800" y="304800"/>
            <a:ext cx="166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5674" y="894330"/>
            <a:ext cx="4570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9517" y="4133375"/>
            <a:ext cx="159261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B/ Con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9518" y="2914175"/>
            <a:ext cx="1592615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9901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37822" y="1981200"/>
            <a:ext cx="166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511" y="2895600"/>
            <a:ext cx="7114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biêng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tháp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3452518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146" y="4132951"/>
            <a:ext cx="2044209" cy="15058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9050" cap="sq">
            <a:solidFill>
              <a:srgbClr val="00B0F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62200"/>
            <a:ext cx="2020803" cy="15136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9050" cap="sq">
            <a:solidFill>
              <a:srgbClr val="00B0F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362200"/>
            <a:ext cx="2122232" cy="14434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9050" cap="sq">
            <a:solidFill>
              <a:srgbClr val="00B0F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849859" y="905774"/>
            <a:ext cx="166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4128" y="1495304"/>
            <a:ext cx="5865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12323" y="5715000"/>
            <a:ext cx="189585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3886200"/>
            <a:ext cx="1524000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mít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39205" y="3962400"/>
            <a:ext cx="1534394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bưởi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99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09800"/>
            <a:ext cx="9144000" cy="464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54172" y="644164"/>
            <a:ext cx="166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8165" y="1233694"/>
            <a:ext cx="7026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mướp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4419600"/>
            <a:ext cx="1524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2895600"/>
            <a:ext cx="1524000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743200"/>
            <a:ext cx="3962400" cy="2971800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rgbClr val="0070C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0340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9859" y="905774"/>
            <a:ext cx="166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95304"/>
            <a:ext cx="65750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6629" y="4813851"/>
            <a:ext cx="1831805" cy="4001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678" y="4800600"/>
            <a:ext cx="1693391" cy="400110"/>
          </a:xfrm>
          <a:prstGeom prst="rect">
            <a:avLst/>
          </a:prstGeom>
          <a:solidFill>
            <a:srgbClr val="E72DB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1582" y="4806462"/>
            <a:ext cx="1676400" cy="40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09800" y="3075347"/>
            <a:ext cx="835269" cy="8348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14800" y="3075346"/>
            <a:ext cx="835269" cy="83488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lus 8"/>
          <p:cNvSpPr/>
          <p:nvPr/>
        </p:nvSpPr>
        <p:spPr>
          <a:xfrm>
            <a:off x="3379177" y="3239869"/>
            <a:ext cx="351692" cy="43520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qual 9"/>
          <p:cNvSpPr/>
          <p:nvPr/>
        </p:nvSpPr>
        <p:spPr>
          <a:xfrm>
            <a:off x="5473505" y="3235862"/>
            <a:ext cx="527538" cy="48501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ction Button: Help 13">
            <a:hlinkClick r:id="" action="ppaction://noaction" highlightClick="1"/>
          </p:cNvPr>
          <p:cNvSpPr/>
          <p:nvPr/>
        </p:nvSpPr>
        <p:spPr>
          <a:xfrm>
            <a:off x="6438899" y="3075346"/>
            <a:ext cx="644769" cy="834887"/>
          </a:xfrm>
          <a:prstGeom prst="actionButtonHel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38200" y="5410200"/>
            <a:ext cx="990600" cy="982451"/>
          </a:xfrm>
          <a:prstGeom prst="ellipse">
            <a:avLst/>
          </a:prstGeom>
          <a:solidFill>
            <a:srgbClr val="E72DB2"/>
          </a:solidFill>
          <a:ln>
            <a:solidFill>
              <a:srgbClr val="E72D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04482" y="5410200"/>
            <a:ext cx="990600" cy="98245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84679" y="5427785"/>
            <a:ext cx="990600" cy="9824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8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1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35</cp:revision>
  <dcterms:created xsi:type="dcterms:W3CDTF">2021-04-06T09:29:20Z</dcterms:created>
  <dcterms:modified xsi:type="dcterms:W3CDTF">2021-04-06T10:31:21Z</dcterms:modified>
</cp:coreProperties>
</file>