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7" r:id="rId3"/>
    <p:sldId id="265" r:id="rId4"/>
    <p:sldId id="268" r:id="rId5"/>
    <p:sldId id="260" r:id="rId6"/>
    <p:sldId id="269" r:id="rId7"/>
    <p:sldId id="264" r:id="rId8"/>
    <p:sldId id="270" r:id="rId9"/>
    <p:sldId id="266" r:id="rId10"/>
    <p:sldId id="271" r:id="rId11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FF"/>
    <a:srgbClr val="FF0000"/>
    <a:srgbClr val="00FF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2" autoAdjust="0"/>
    <p:restoredTop sz="94660"/>
  </p:normalViewPr>
  <p:slideViewPr>
    <p:cSldViewPr>
      <p:cViewPr>
        <p:scale>
          <a:sx n="75" d="100"/>
          <a:sy n="75" d="100"/>
        </p:scale>
        <p:origin x="-59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12E2-1F1F-4358-9DFB-93220EC5FCC4}" type="datetimeFigureOut">
              <a:rPr lang="vi-VN" smtClean="0"/>
              <a:t>01/04/2021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887C-CA51-4512-A841-2A80F1617AF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1085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12E2-1F1F-4358-9DFB-93220EC5FCC4}" type="datetimeFigureOut">
              <a:rPr lang="vi-VN" smtClean="0"/>
              <a:t>01/04/2021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887C-CA51-4512-A841-2A80F1617AF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8891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12E2-1F1F-4358-9DFB-93220EC5FCC4}" type="datetimeFigureOut">
              <a:rPr lang="vi-VN" smtClean="0"/>
              <a:t>01/04/2021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887C-CA51-4512-A841-2A80F1617AF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4323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12E2-1F1F-4358-9DFB-93220EC5FCC4}" type="datetimeFigureOut">
              <a:rPr lang="vi-VN" smtClean="0"/>
              <a:t>01/04/2021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887C-CA51-4512-A841-2A80F1617AF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6977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12E2-1F1F-4358-9DFB-93220EC5FCC4}" type="datetimeFigureOut">
              <a:rPr lang="vi-VN" smtClean="0"/>
              <a:t>01/04/2021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887C-CA51-4512-A841-2A80F1617AF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6842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12E2-1F1F-4358-9DFB-93220EC5FCC4}" type="datetimeFigureOut">
              <a:rPr lang="vi-VN" smtClean="0"/>
              <a:t>01/04/2021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887C-CA51-4512-A841-2A80F1617AF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57512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12E2-1F1F-4358-9DFB-93220EC5FCC4}" type="datetimeFigureOut">
              <a:rPr lang="vi-VN" smtClean="0"/>
              <a:t>01/04/2021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887C-CA51-4512-A841-2A80F1617AF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78060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12E2-1F1F-4358-9DFB-93220EC5FCC4}" type="datetimeFigureOut">
              <a:rPr lang="vi-VN" smtClean="0"/>
              <a:t>01/04/2021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887C-CA51-4512-A841-2A80F1617AF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05720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12E2-1F1F-4358-9DFB-93220EC5FCC4}" type="datetimeFigureOut">
              <a:rPr lang="vi-VN" smtClean="0"/>
              <a:t>01/04/2021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887C-CA51-4512-A841-2A80F1617AF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1522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12E2-1F1F-4358-9DFB-93220EC5FCC4}" type="datetimeFigureOut">
              <a:rPr lang="vi-VN" smtClean="0"/>
              <a:t>01/04/2021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887C-CA51-4512-A841-2A80F1617AF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4301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12E2-1F1F-4358-9DFB-93220EC5FCC4}" type="datetimeFigureOut">
              <a:rPr lang="vi-VN" smtClean="0"/>
              <a:t>01/04/2021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887C-CA51-4512-A841-2A80F1617AF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0562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312E2-1F1F-4358-9DFB-93220EC5FCC4}" type="datetimeFigureOut">
              <a:rPr lang="vi-VN" smtClean="0"/>
              <a:t>01/04/2021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1887C-CA51-4512-A841-2A80F1617AF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05721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microsoft.com/office/2007/relationships/media" Target="../media/media2.mp3"/><Relationship Id="rId7" Type="http://schemas.openxmlformats.org/officeDocument/2006/relationships/image" Target="../media/image2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.png"/><Relationship Id="rId4" Type="http://schemas.openxmlformats.org/officeDocument/2006/relationships/audio" Target="../media/media2.mp3"/><Relationship Id="rId9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5.png"/><Relationship Id="rId5" Type="http://schemas.openxmlformats.org/officeDocument/2006/relationships/image" Target="../media/image1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2.mp3"/><Relationship Id="rId7" Type="http://schemas.openxmlformats.org/officeDocument/2006/relationships/image" Target="../media/image6.jpe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2.mp3"/><Relationship Id="rId7" Type="http://schemas.openxmlformats.org/officeDocument/2006/relationships/image" Target="../media/image7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media" Target="../media/media2.mp3"/><Relationship Id="rId7" Type="http://schemas.openxmlformats.org/officeDocument/2006/relationships/image" Target="../media/image5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0.jpeg"/><Relationship Id="rId4" Type="http://schemas.openxmlformats.org/officeDocument/2006/relationships/audio" Target="../media/media2.mp3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5.png"/><Relationship Id="rId5" Type="http://schemas.openxmlformats.org/officeDocument/2006/relationships/image" Target="../media/image8.jpe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microsoft.com/office/2007/relationships/media" Target="../media/media2.mp3"/><Relationship Id="rId7" Type="http://schemas.openxmlformats.org/officeDocument/2006/relationships/image" Target="../media/image11.jpe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1.jpeg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4.jpeg"/><Relationship Id="rId4" Type="http://schemas.openxmlformats.org/officeDocument/2006/relationships/audio" Target="../media/media2.mp3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80512" cy="68580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1331640" y="188640"/>
            <a:ext cx="6192688" cy="132779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Gươm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51520" y="1817740"/>
            <a:ext cx="4032448" cy="2197445"/>
            <a:chOff x="251520" y="1817740"/>
            <a:chExt cx="4032448" cy="2197445"/>
          </a:xfrm>
        </p:grpSpPr>
        <p:pic>
          <p:nvPicPr>
            <p:cNvPr id="1028" name="Picture 4" descr="Phân tích ý nghĩa của truyện cổ tích cây tre trăm đố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1817740"/>
              <a:ext cx="3240360" cy="2197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val 4"/>
            <p:cNvSpPr/>
            <p:nvPr/>
          </p:nvSpPr>
          <p:spPr>
            <a:xfrm>
              <a:off x="251520" y="2636912"/>
              <a:ext cx="576064" cy="584775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860032" y="1817740"/>
            <a:ext cx="3936611" cy="2113633"/>
            <a:chOff x="4860032" y="1817740"/>
            <a:chExt cx="3936611" cy="2113633"/>
          </a:xfrm>
        </p:grpSpPr>
        <p:pic>
          <p:nvPicPr>
            <p:cNvPr id="1030" name="Picture 6" descr="Truyện cổ tích Sơn Tinh Thủy Tinh – Mầm non uy tín ở Quan Nhâ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8652" y="1817740"/>
              <a:ext cx="3227991" cy="21136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Oval 6"/>
            <p:cNvSpPr/>
            <p:nvPr/>
          </p:nvSpPr>
          <p:spPr>
            <a:xfrm>
              <a:off x="4860032" y="2645074"/>
              <a:ext cx="560766" cy="57661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483768" y="4365104"/>
            <a:ext cx="3816424" cy="2141730"/>
            <a:chOff x="2483768" y="4365104"/>
            <a:chExt cx="3816424" cy="2141730"/>
          </a:xfrm>
        </p:grpSpPr>
        <p:pic>
          <p:nvPicPr>
            <p:cNvPr id="3" name="Picture 2" descr="Truyện cổ tích: Sự tích hồ Gươm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2436" y="4365104"/>
              <a:ext cx="3137756" cy="21417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Oval 20"/>
            <p:cNvSpPr/>
            <p:nvPr/>
          </p:nvSpPr>
          <p:spPr>
            <a:xfrm>
              <a:off x="2483768" y="5301208"/>
              <a:ext cx="576064" cy="584775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Câu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612508" y="6151603"/>
            <a:ext cx="609600" cy="609600"/>
          </a:xfrm>
          <a:prstGeom prst="rect">
            <a:avLst/>
          </a:prstGeom>
        </p:spPr>
      </p:pic>
      <p:pic>
        <p:nvPicPr>
          <p:cNvPr id="9" name="Dong-ho-dem-nguoc-5-giay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227934" y="62020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05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6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11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721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80512" cy="6858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05944" y="332655"/>
            <a:ext cx="2868240" cy="64807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vi-VN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763687" y="1773982"/>
            <a:ext cx="6912769" cy="3310035"/>
            <a:chOff x="460374" y="5255184"/>
            <a:chExt cx="5349506" cy="1921956"/>
          </a:xfrm>
        </p:grpSpPr>
        <p:sp>
          <p:nvSpPr>
            <p:cNvPr id="11" name="Rectangle 10"/>
            <p:cNvSpPr/>
            <p:nvPr/>
          </p:nvSpPr>
          <p:spPr>
            <a:xfrm>
              <a:off x="460374" y="5964619"/>
              <a:ext cx="655241" cy="51567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C</a:t>
              </a:r>
              <a:endParaRPr lang="en-US" sz="4400" b="1" dirty="0">
                <a:solidFill>
                  <a:srgbClr val="FF000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15616" y="6093296"/>
              <a:ext cx="4248472" cy="303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“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dừa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3" name="Picture 8" descr="Cây Dừ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1318" y="5255184"/>
              <a:ext cx="2168562" cy="192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Đáp án 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60457" y="5733256"/>
            <a:ext cx="609600" cy="6096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763687" y="1773981"/>
            <a:ext cx="6912769" cy="3310035"/>
            <a:chOff x="460374" y="5255184"/>
            <a:chExt cx="5349506" cy="1921956"/>
          </a:xfrm>
        </p:grpSpPr>
        <p:sp>
          <p:nvSpPr>
            <p:cNvPr id="14" name="Rectangle 13"/>
            <p:cNvSpPr/>
            <p:nvPr/>
          </p:nvSpPr>
          <p:spPr>
            <a:xfrm>
              <a:off x="460374" y="5964619"/>
              <a:ext cx="655241" cy="51567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15616" y="6093296"/>
              <a:ext cx="4248472" cy="303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“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dừa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6" name="Picture 8" descr="Cây Dừ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1318" y="5255184"/>
              <a:ext cx="2168562" cy="192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998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58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80512" cy="6858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827584" y="1484783"/>
            <a:ext cx="7430516" cy="4320481"/>
            <a:chOff x="2483768" y="4365104"/>
            <a:chExt cx="3816424" cy="2141730"/>
          </a:xfrm>
        </p:grpSpPr>
        <p:pic>
          <p:nvPicPr>
            <p:cNvPr id="6" name="Picture 5" descr="Truyện cổ tích: Sự tích hồ Gươ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2436" y="4365104"/>
              <a:ext cx="3137756" cy="21417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Oval 6"/>
            <p:cNvSpPr/>
            <p:nvPr/>
          </p:nvSpPr>
          <p:spPr>
            <a:xfrm>
              <a:off x="2483768" y="5301208"/>
              <a:ext cx="576064" cy="584775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3429258" y="332656"/>
            <a:ext cx="3456384" cy="64807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vi-VN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84767" y="6021288"/>
            <a:ext cx="7319681" cy="64807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Gươm</a:t>
            </a:r>
            <a:endParaRPr lang="vi-VN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Đáp an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30084" y="55004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74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2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80512" cy="68580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074" name="Picture 2" descr="Đồ Chơi Ba Lô Búp Bê Thơm biết nói tóc vàng cao 28cm cho bé | TaiTunTin |  Tik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312" y="162654"/>
            <a:ext cx="2443100" cy="2146638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522706" y="2420888"/>
            <a:ext cx="2808312" cy="81472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78012" y="3573016"/>
            <a:ext cx="5832648" cy="79208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“b”?</a:t>
            </a:r>
            <a:endParaRPr 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084168" y="4902088"/>
            <a:ext cx="900100" cy="1513676"/>
            <a:chOff x="6084168" y="4902088"/>
            <a:chExt cx="900100" cy="1513676"/>
          </a:xfrm>
        </p:grpSpPr>
        <p:sp>
          <p:nvSpPr>
            <p:cNvPr id="9" name="Down Arrow 8"/>
            <p:cNvSpPr/>
            <p:nvPr/>
          </p:nvSpPr>
          <p:spPr>
            <a:xfrm>
              <a:off x="6084168" y="4902088"/>
              <a:ext cx="900100" cy="885628"/>
            </a:xfrm>
            <a:prstGeom prst="down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156176" y="5839700"/>
              <a:ext cx="792088" cy="576064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2</a:t>
              </a:r>
              <a:endParaRPr lang="en-US" sz="3600" b="1" dirty="0">
                <a:solidFill>
                  <a:srgbClr val="FF000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229962" y="4927256"/>
            <a:ext cx="1062118" cy="1526080"/>
            <a:chOff x="4229962" y="4927256"/>
            <a:chExt cx="900100" cy="1526080"/>
          </a:xfrm>
        </p:grpSpPr>
        <p:sp>
          <p:nvSpPr>
            <p:cNvPr id="11" name="Rounded Rectangle 10"/>
            <p:cNvSpPr/>
            <p:nvPr/>
          </p:nvSpPr>
          <p:spPr>
            <a:xfrm>
              <a:off x="4283968" y="5877272"/>
              <a:ext cx="792088" cy="576064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3</a:t>
              </a:r>
              <a:endParaRPr lang="en-US" sz="3600" b="1" dirty="0">
                <a:solidFill>
                  <a:srgbClr val="FF000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4229962" y="4927256"/>
              <a:ext cx="900100" cy="835292"/>
            </a:xfrm>
            <a:prstGeom prst="down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357754" y="4978220"/>
            <a:ext cx="900100" cy="1475116"/>
            <a:chOff x="2357754" y="4978220"/>
            <a:chExt cx="900100" cy="1475116"/>
          </a:xfrm>
        </p:grpSpPr>
        <p:sp>
          <p:nvSpPr>
            <p:cNvPr id="8" name="Rounded Rectangle 7"/>
            <p:cNvSpPr/>
            <p:nvPr/>
          </p:nvSpPr>
          <p:spPr>
            <a:xfrm>
              <a:off x="2411760" y="5877272"/>
              <a:ext cx="792088" cy="576064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1</a:t>
              </a:r>
              <a:endParaRPr lang="en-US" sz="3600" b="1" dirty="0">
                <a:solidFill>
                  <a:srgbClr val="FF000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2357754" y="4978220"/>
              <a:ext cx="900100" cy="784328"/>
            </a:xfrm>
            <a:prstGeom prst="down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6" name="Câu 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98916" y="5900868"/>
            <a:ext cx="609600" cy="609600"/>
          </a:xfrm>
          <a:prstGeom prst="rect">
            <a:avLst/>
          </a:prstGeom>
        </p:spPr>
      </p:pic>
      <p:pic>
        <p:nvPicPr>
          <p:cNvPr id="3" name="Dong-ho-dem-nguoc-5-giay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09532" y="52139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98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28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72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80512" cy="6858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429258" y="332656"/>
            <a:ext cx="3456384" cy="64807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vi-VN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779912" y="1448780"/>
            <a:ext cx="2231994" cy="3960440"/>
            <a:chOff x="6084168" y="4902088"/>
            <a:chExt cx="900100" cy="1513676"/>
          </a:xfrm>
        </p:grpSpPr>
        <p:sp>
          <p:nvSpPr>
            <p:cNvPr id="6" name="Down Arrow 5"/>
            <p:cNvSpPr/>
            <p:nvPr/>
          </p:nvSpPr>
          <p:spPr>
            <a:xfrm>
              <a:off x="6084168" y="4902088"/>
              <a:ext cx="900100" cy="885628"/>
            </a:xfrm>
            <a:prstGeom prst="down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b="1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8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156176" y="5839700"/>
              <a:ext cx="792088" cy="576064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00" b="1" dirty="0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2</a:t>
              </a:r>
              <a:endParaRPr lang="en-US" sz="8800" b="1" dirty="0">
                <a:solidFill>
                  <a:srgbClr val="FF0000"/>
                </a:solidFill>
                <a:latin typeface=".VnAvant" panose="020B7200000000000000" pitchFamily="34" charset="0"/>
              </a:endParaRPr>
            </a:p>
          </p:txBody>
        </p:sp>
      </p:grpSp>
      <p:pic>
        <p:nvPicPr>
          <p:cNvPr id="2" name="Đáp án 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68344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08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7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6512" y="0"/>
            <a:ext cx="9180512" cy="68580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67544" y="260648"/>
            <a:ext cx="8424936" cy="72008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Sự tích bánh chưng, bánh dầy [Truyền thuyết vua Hùng] - Thế giới cổ tíc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3601455" cy="438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283968" y="2622103"/>
            <a:ext cx="4464496" cy="461665"/>
            <a:chOff x="4283968" y="2622103"/>
            <a:chExt cx="4464496" cy="461665"/>
          </a:xfrm>
        </p:grpSpPr>
        <p:sp>
          <p:nvSpPr>
            <p:cNvPr id="3" name="TextBox 2"/>
            <p:cNvSpPr txBox="1"/>
            <p:nvPr/>
          </p:nvSpPr>
          <p:spPr>
            <a:xfrm>
              <a:off x="4283968" y="2622103"/>
              <a:ext cx="44644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en-US" sz="2400" b="1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Ai </a:t>
              </a:r>
              <a:r>
                <a:rPr lang="en-US" sz="2400" b="1" dirty="0" err="1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đáng</a:t>
              </a:r>
              <a:r>
                <a:rPr lang="en-US" sz="2400" b="1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khen</a:t>
              </a:r>
              <a:r>
                <a:rPr lang="en-US" sz="2400" b="1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2400" b="1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hơn</a:t>
              </a:r>
              <a:endPara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4283968" y="2636911"/>
              <a:ext cx="396044" cy="432048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283968" y="3284538"/>
            <a:ext cx="4680520" cy="463997"/>
            <a:chOff x="4283968" y="3284538"/>
            <a:chExt cx="4680520" cy="463997"/>
          </a:xfrm>
        </p:grpSpPr>
        <p:sp>
          <p:nvSpPr>
            <p:cNvPr id="8" name="TextBox 7"/>
            <p:cNvSpPr txBox="1"/>
            <p:nvPr/>
          </p:nvSpPr>
          <p:spPr>
            <a:xfrm>
              <a:off x="4283968" y="3286870"/>
              <a:ext cx="46805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sz="2400" b="1" dirty="0" err="1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400" b="1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2400" b="1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bánh</a:t>
              </a:r>
              <a:r>
                <a:rPr lang="en-US" sz="2400" b="1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chưng</a:t>
              </a:r>
              <a:r>
                <a:rPr lang="en-US" sz="2400" b="1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bánh</a:t>
              </a:r>
              <a:r>
                <a:rPr lang="en-US" sz="2400" b="1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dày</a:t>
              </a:r>
              <a:endPara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4295558" y="3284538"/>
              <a:ext cx="396044" cy="432048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283968" y="4002732"/>
            <a:ext cx="4464496" cy="463997"/>
            <a:chOff x="4283968" y="4002732"/>
            <a:chExt cx="4464496" cy="463997"/>
          </a:xfrm>
        </p:grpSpPr>
        <p:sp>
          <p:nvSpPr>
            <p:cNvPr id="9" name="TextBox 8"/>
            <p:cNvSpPr txBox="1"/>
            <p:nvPr/>
          </p:nvSpPr>
          <p:spPr>
            <a:xfrm>
              <a:off x="4283968" y="4005064"/>
              <a:ext cx="44644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sz="2400" b="1" dirty="0" err="1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Chàng</a:t>
              </a:r>
              <a:r>
                <a:rPr lang="en-US" sz="2400" b="1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rùa</a:t>
              </a:r>
              <a:endPara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295558" y="4002732"/>
              <a:ext cx="396044" cy="432048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3" name="Câu 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092280" y="6248400"/>
            <a:ext cx="609600" cy="609600"/>
          </a:xfrm>
          <a:prstGeom prst="rect">
            <a:avLst/>
          </a:prstGeom>
        </p:spPr>
      </p:pic>
      <p:pic>
        <p:nvPicPr>
          <p:cNvPr id="14" name="Dong-ho-dem-nguoc-5-giay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884368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46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750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16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721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80512" cy="6858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429258" y="332656"/>
            <a:ext cx="3456384" cy="64807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vi-VN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Sự tích bánh chưng, bánh dầy [Truyền thuyết vua Hùng] - Thế giới cổ tíc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258" y="1124744"/>
            <a:ext cx="3601455" cy="438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411760" y="5527600"/>
            <a:ext cx="5760640" cy="746349"/>
            <a:chOff x="3878538" y="3284537"/>
            <a:chExt cx="5760640" cy="746349"/>
          </a:xfrm>
        </p:grpSpPr>
        <p:sp>
          <p:nvSpPr>
            <p:cNvPr id="12" name="TextBox 11"/>
            <p:cNvSpPr txBox="1"/>
            <p:nvPr/>
          </p:nvSpPr>
          <p:spPr>
            <a:xfrm>
              <a:off x="4283968" y="3490813"/>
              <a:ext cx="53552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sz="2800" b="1" dirty="0" err="1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800" b="1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2800" b="1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bánh</a:t>
              </a:r>
              <a:r>
                <a:rPr lang="en-US" sz="2800" b="1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chưng</a:t>
              </a:r>
              <a:r>
                <a:rPr lang="en-US" sz="2800" b="1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bánh</a:t>
              </a:r>
              <a:r>
                <a:rPr lang="en-US" sz="2800" b="1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dày</a:t>
              </a:r>
              <a:endPara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3878538" y="3284537"/>
              <a:ext cx="813064" cy="746349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Đáp án 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28384" y="61605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73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0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6512" y="0"/>
            <a:ext cx="9180512" cy="68580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51520" y="188639"/>
            <a:ext cx="8568952" cy="132779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Én </a:t>
            </a:r>
            <a:r>
              <a:rPr 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 bay theo đàn đi kẻo mùa đông lạnh lắm. Đến mùa xuân ấm áp thì Én lại trở về với </a:t>
            </a:r>
            <a:r>
              <a:rPr 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Qủa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”?</a:t>
            </a:r>
            <a:endParaRPr lang="vi-V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âu 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56656" y="6295968"/>
            <a:ext cx="609600" cy="609600"/>
          </a:xfrm>
          <a:prstGeom prst="rect">
            <a:avLst/>
          </a:prstGeom>
        </p:spPr>
      </p:pic>
      <p:pic>
        <p:nvPicPr>
          <p:cNvPr id="9" name="Dong-ho-dem-nguoc-5-giay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57736" y="6248400"/>
            <a:ext cx="609600" cy="6096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07504" y="1768505"/>
            <a:ext cx="4645012" cy="1592797"/>
            <a:chOff x="107504" y="1768505"/>
            <a:chExt cx="4645012" cy="1592797"/>
          </a:xfrm>
        </p:grpSpPr>
        <p:grpSp>
          <p:nvGrpSpPr>
            <p:cNvPr id="2" name="Group 1"/>
            <p:cNvGrpSpPr/>
            <p:nvPr/>
          </p:nvGrpSpPr>
          <p:grpSpPr>
            <a:xfrm>
              <a:off x="107504" y="1768505"/>
              <a:ext cx="3059832" cy="1592797"/>
              <a:chOff x="107504" y="1768505"/>
              <a:chExt cx="3059832" cy="1592797"/>
            </a:xfrm>
          </p:grpSpPr>
          <p:pic>
            <p:nvPicPr>
              <p:cNvPr id="3074" name="Picture 2" descr="KỂ CHUYỆN CHO BÉ : SỰ TÍCH QUẢ BẦU TIÊN - YouTube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5576" y="1768505"/>
                <a:ext cx="2411760" cy="1592797"/>
              </a:xfrm>
              <a:prstGeom prst="rect">
                <a:avLst/>
              </a:prstGeom>
              <a:noFill/>
              <a:ln w="28575">
                <a:solidFill>
                  <a:srgbClr val="3333FF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Rectangle 6"/>
              <p:cNvSpPr/>
              <p:nvPr/>
            </p:nvSpPr>
            <p:spPr>
              <a:xfrm>
                <a:off x="107504" y="2204864"/>
                <a:ext cx="504056" cy="504056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chemeClr val="tx1"/>
                    </a:solidFill>
                    <a:latin typeface=".VnAvant" panose="020B7200000000000000" pitchFamily="34" charset="0"/>
                  </a:rPr>
                  <a:t>A</a:t>
                </a:r>
                <a:endParaRPr lang="en-US" sz="2800" b="1" dirty="0">
                  <a:solidFill>
                    <a:schemeClr val="tx1"/>
                  </a:solidFill>
                  <a:latin typeface=".VnAvant" panose="020B7200000000000000" pitchFamily="34" charset="0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3384364" y="2352700"/>
              <a:ext cx="1368152" cy="52322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856520" y="3622122"/>
            <a:ext cx="5485952" cy="1417658"/>
            <a:chOff x="2614440" y="3645024"/>
            <a:chExt cx="5485952" cy="1417658"/>
          </a:xfrm>
        </p:grpSpPr>
        <p:grpSp>
          <p:nvGrpSpPr>
            <p:cNvPr id="3" name="Group 2"/>
            <p:cNvGrpSpPr/>
            <p:nvPr/>
          </p:nvGrpSpPr>
          <p:grpSpPr>
            <a:xfrm>
              <a:off x="2614440" y="3645024"/>
              <a:ext cx="3181696" cy="1417658"/>
              <a:chOff x="2614440" y="3645024"/>
              <a:chExt cx="3181696" cy="1417658"/>
            </a:xfrm>
          </p:grpSpPr>
          <p:pic>
            <p:nvPicPr>
              <p:cNvPr id="3076" name="Picture 4" descr="Cha mẹ cùng dạy bé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5856" y="3645024"/>
                <a:ext cx="2520280" cy="1417658"/>
              </a:xfrm>
              <a:prstGeom prst="rect">
                <a:avLst/>
              </a:prstGeom>
              <a:noFill/>
              <a:ln w="28575">
                <a:solidFill>
                  <a:srgbClr val="3333FF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2614440" y="4101825"/>
                <a:ext cx="504056" cy="504056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6012160" y="4069341"/>
              <a:ext cx="2088232" cy="52322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Lão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địa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989896" y="5314900"/>
            <a:ext cx="5046600" cy="1451681"/>
            <a:chOff x="3989896" y="5314900"/>
            <a:chExt cx="5046600" cy="1451681"/>
          </a:xfrm>
        </p:grpSpPr>
        <p:grpSp>
          <p:nvGrpSpPr>
            <p:cNvPr id="4" name="Group 3"/>
            <p:cNvGrpSpPr/>
            <p:nvPr/>
          </p:nvGrpSpPr>
          <p:grpSpPr>
            <a:xfrm>
              <a:off x="3989896" y="5314900"/>
              <a:ext cx="3312368" cy="1451681"/>
              <a:chOff x="5148064" y="5229200"/>
              <a:chExt cx="3312368" cy="1451681"/>
            </a:xfrm>
          </p:grpSpPr>
          <p:pic>
            <p:nvPicPr>
              <p:cNvPr id="3078" name="Picture 6" descr="Ông Bụt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8144" y="5229200"/>
                <a:ext cx="2592288" cy="1451681"/>
              </a:xfrm>
              <a:prstGeom prst="rect">
                <a:avLst/>
              </a:prstGeom>
              <a:noFill/>
              <a:ln w="28575">
                <a:solidFill>
                  <a:srgbClr val="0000FF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5148064" y="5703012"/>
                <a:ext cx="504056" cy="504056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7452320" y="5986790"/>
              <a:ext cx="1584176" cy="52322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Ông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bụt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07504" y="1768504"/>
            <a:ext cx="4645012" cy="1592797"/>
            <a:chOff x="107504" y="1768505"/>
            <a:chExt cx="4645012" cy="1592797"/>
          </a:xfrm>
        </p:grpSpPr>
        <p:grpSp>
          <p:nvGrpSpPr>
            <p:cNvPr id="22" name="Group 21"/>
            <p:cNvGrpSpPr/>
            <p:nvPr/>
          </p:nvGrpSpPr>
          <p:grpSpPr>
            <a:xfrm>
              <a:off x="107504" y="1768505"/>
              <a:ext cx="3059832" cy="1592797"/>
              <a:chOff x="107504" y="1768505"/>
              <a:chExt cx="3059832" cy="1592797"/>
            </a:xfrm>
          </p:grpSpPr>
          <p:pic>
            <p:nvPicPr>
              <p:cNvPr id="24" name="Picture 2" descr="KỂ CHUYỆN CHO BÉ : SỰ TÍCH QUẢ BẦU TIÊN - YouTube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5576" y="1768505"/>
                <a:ext cx="2411760" cy="1592797"/>
              </a:xfrm>
              <a:prstGeom prst="rect">
                <a:avLst/>
              </a:prstGeom>
              <a:noFill/>
              <a:ln w="28575">
                <a:solidFill>
                  <a:srgbClr val="3333FF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Rectangle 24"/>
              <p:cNvSpPr/>
              <p:nvPr/>
            </p:nvSpPr>
            <p:spPr>
              <a:xfrm>
                <a:off x="107504" y="2204864"/>
                <a:ext cx="504056" cy="504056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3384364" y="2352700"/>
              <a:ext cx="1368152" cy="52322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167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832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16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721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80512" cy="6858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304716" y="360510"/>
            <a:ext cx="2571080" cy="64807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vi-VN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71600" y="1704940"/>
            <a:ext cx="7522368" cy="3622690"/>
            <a:chOff x="3179292" y="2456892"/>
            <a:chExt cx="4289227" cy="1592797"/>
          </a:xfrm>
        </p:grpSpPr>
        <p:grpSp>
          <p:nvGrpSpPr>
            <p:cNvPr id="10" name="Group 9"/>
            <p:cNvGrpSpPr/>
            <p:nvPr/>
          </p:nvGrpSpPr>
          <p:grpSpPr>
            <a:xfrm>
              <a:off x="3179292" y="2456892"/>
              <a:ext cx="3264916" cy="1592797"/>
              <a:chOff x="107504" y="1768505"/>
              <a:chExt cx="3264916" cy="1592797"/>
            </a:xfrm>
          </p:grpSpPr>
          <p:pic>
            <p:nvPicPr>
              <p:cNvPr id="14" name="Picture 2" descr="KỂ CHUYỆN CHO BÉ : SỰ TÍCH QUẢ BẦU TIÊN - YouTube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5576" y="1768505"/>
                <a:ext cx="2616844" cy="1592797"/>
              </a:xfrm>
              <a:prstGeom prst="rect">
                <a:avLst/>
              </a:prstGeom>
              <a:noFill/>
              <a:ln w="28575">
                <a:solidFill>
                  <a:srgbClr val="3333FF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107504" y="2204865"/>
                <a:ext cx="504056" cy="426201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en-US" sz="4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6608772" y="3138268"/>
              <a:ext cx="859747" cy="230045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Đáp an 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84368" y="587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87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6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80512" cy="68580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51520" y="188639"/>
            <a:ext cx="8568952" cy="2232249"/>
            <a:chOff x="251520" y="188639"/>
            <a:chExt cx="8568952" cy="2232249"/>
          </a:xfrm>
        </p:grpSpPr>
        <p:sp>
          <p:nvSpPr>
            <p:cNvPr id="5" name="Rounded Rectangle 4"/>
            <p:cNvSpPr/>
            <p:nvPr/>
          </p:nvSpPr>
          <p:spPr>
            <a:xfrm>
              <a:off x="251520" y="188639"/>
              <a:ext cx="8568952" cy="2232249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“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Thân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dừa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bạc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phếch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endPara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Qủa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dừa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đàn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lợn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nằm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cao</a:t>
              </a:r>
              <a:endPara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hè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hoa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nở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sao</a:t>
              </a:r>
              <a:endPara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Tàu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dừa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chiếc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lược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chải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mây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xanh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</a:t>
              </a:r>
            </a:p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323528" y="1916832"/>
              <a:ext cx="360040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AutoShape 2" descr="Biện pháp xử lý giúp đào ra hoa vào đúng dịp tế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2339752" y="3934587"/>
            <a:ext cx="5289371" cy="1586241"/>
            <a:chOff x="2339752" y="3866175"/>
            <a:chExt cx="5391989" cy="1654653"/>
          </a:xfrm>
        </p:grpSpPr>
        <p:sp>
          <p:nvSpPr>
            <p:cNvPr id="8" name="Rectangle 7"/>
            <p:cNvSpPr/>
            <p:nvPr/>
          </p:nvSpPr>
          <p:spPr>
            <a:xfrm>
              <a:off x="2339752" y="4365104"/>
              <a:ext cx="504056" cy="43204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07639" y="4335487"/>
              <a:ext cx="42484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“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dây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leo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</a:t>
              </a:r>
              <a:endPara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30" name="Picture 6" descr="101 loài Hoa, Cây dây leo trồng làm mát nhà mùa hè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98" b="10423"/>
            <a:stretch/>
          </p:blipFill>
          <p:spPr bwMode="auto">
            <a:xfrm>
              <a:off x="6106575" y="3866175"/>
              <a:ext cx="1625166" cy="1654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1108447" y="5520828"/>
            <a:ext cx="4903713" cy="1296144"/>
            <a:chOff x="460375" y="5520828"/>
            <a:chExt cx="4903713" cy="1296144"/>
          </a:xfrm>
        </p:grpSpPr>
        <p:sp>
          <p:nvSpPr>
            <p:cNvPr id="9" name="Rectangle 8"/>
            <p:cNvSpPr/>
            <p:nvPr/>
          </p:nvSpPr>
          <p:spPr>
            <a:xfrm>
              <a:off x="460375" y="6093296"/>
              <a:ext cx="504056" cy="43204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15616" y="6093296"/>
              <a:ext cx="42484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“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dừa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</a:t>
              </a:r>
              <a:endPara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32" name="Picture 8" descr="Cây Dừa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7924" y="5520828"/>
              <a:ext cx="1296144" cy="129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1196976" y="2585390"/>
            <a:ext cx="6781447" cy="1009724"/>
            <a:chOff x="1196976" y="2585390"/>
            <a:chExt cx="6781447" cy="1009724"/>
          </a:xfrm>
        </p:grpSpPr>
        <p:sp>
          <p:nvSpPr>
            <p:cNvPr id="6" name="Rectangle 5"/>
            <p:cNvSpPr/>
            <p:nvPr/>
          </p:nvSpPr>
          <p:spPr>
            <a:xfrm>
              <a:off x="1196976" y="2874228"/>
              <a:ext cx="504056" cy="43204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98576" y="2859419"/>
              <a:ext cx="42484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“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Hoa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đào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hoa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mai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</a:t>
              </a:r>
              <a:endPara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28" name="Picture 4" descr="Vì sao miền Bắc trưng hoa đào vào dịp Tết? | Báo dân sinh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8388" y="2603716"/>
              <a:ext cx="1153852" cy="9913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Hoa Mai trong đời sống mỗi người Việt chúng ta - Đá Thạch Anh Kim Tự Tháp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2585390"/>
              <a:ext cx="1174175" cy="1009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Câu 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324323" y="6093296"/>
            <a:ext cx="609600" cy="609600"/>
          </a:xfrm>
          <a:prstGeom prst="rect">
            <a:avLst/>
          </a:prstGeom>
        </p:spPr>
      </p:pic>
      <p:pic>
        <p:nvPicPr>
          <p:cNvPr id="17" name="Dong-ho-dem-nguoc-5-giay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100392" y="61059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24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64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3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721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236</Words>
  <Application>Microsoft Office PowerPoint</Application>
  <PresentationFormat>On-screen Show (4:3)</PresentationFormat>
  <Paragraphs>56</Paragraphs>
  <Slides>10</Slides>
  <Notes>0</Notes>
  <HiddenSlides>0</HiddenSlides>
  <MMClips>15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PC</dc:creator>
  <cp:lastModifiedBy>Techsi.vn</cp:lastModifiedBy>
  <cp:revision>122</cp:revision>
  <dcterms:created xsi:type="dcterms:W3CDTF">2021-03-25T14:12:27Z</dcterms:created>
  <dcterms:modified xsi:type="dcterms:W3CDTF">2021-04-01T01:52:27Z</dcterms:modified>
</cp:coreProperties>
</file>