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262" r:id="rId3"/>
    <p:sldId id="299" r:id="rId4"/>
    <p:sldId id="266" r:id="rId5"/>
    <p:sldId id="267" r:id="rId6"/>
    <p:sldId id="268" r:id="rId7"/>
    <p:sldId id="287" r:id="rId8"/>
    <p:sldId id="264" r:id="rId9"/>
    <p:sldId id="288" r:id="rId10"/>
    <p:sldId id="265" r:id="rId11"/>
    <p:sldId id="263" r:id="rId12"/>
    <p:sldId id="269" r:id="rId13"/>
    <p:sldId id="270" r:id="rId14"/>
    <p:sldId id="271" r:id="rId15"/>
    <p:sldId id="272" r:id="rId16"/>
    <p:sldId id="274" r:id="rId17"/>
    <p:sldId id="275" r:id="rId18"/>
    <p:sldId id="278" r:id="rId19"/>
    <p:sldId id="277" r:id="rId20"/>
    <p:sldId id="289" r:id="rId21"/>
    <p:sldId id="294" r:id="rId22"/>
    <p:sldId id="295" r:id="rId23"/>
    <p:sldId id="293" r:id="rId24"/>
    <p:sldId id="297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7005D-8D6B-40A7-86EE-239A6A2AE8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2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20/1/2024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2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4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gif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20.gif"/><Relationship Id="rId4" Type="http://schemas.openxmlformats.org/officeDocument/2006/relationships/image" Target="../media/image31.png"/><Relationship Id="rId9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20.gi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gif"/><Relationship Id="rId5" Type="http://schemas.openxmlformats.org/officeDocument/2006/relationships/image" Target="../media/image37.wmf"/><Relationship Id="rId4" Type="http://schemas.openxmlformats.org/officeDocument/2006/relationships/image" Target="../media/image36.jpe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gif"/><Relationship Id="rId5" Type="http://schemas.openxmlformats.org/officeDocument/2006/relationships/image" Target="../media/image37.wmf"/><Relationship Id="rId4" Type="http://schemas.openxmlformats.org/officeDocument/2006/relationships/image" Target="../media/image36.jpe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5715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48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1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GD&amp; ĐT QUẬN LONG BIÊN</a:t>
            </a:r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800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MẦM NON 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ÁNH SAO</a:t>
            </a: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49362" y="5262206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vi-VN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khoa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28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Một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số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loại</a:t>
            </a:r>
            <a:r>
              <a:rPr lang="en-US" sz="28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8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quả</a:t>
            </a:r>
            <a:endParaRPr lang="en-US" sz="28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1200798" y="4864695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2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2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3200" b="1" i="1" dirty="0" smtClean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200" b="1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200" b="1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-6 </a:t>
            </a:r>
            <a:r>
              <a:rPr lang="en-US" sz="32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200150" y="3269728"/>
            <a:ext cx="6648450" cy="109299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574925" y="1447800"/>
            <a:ext cx="413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30" y="1504951"/>
            <a:ext cx="1291936" cy="11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1119" y="1967345"/>
            <a:ext cx="3861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3147580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3456709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96" y="3516654"/>
            <a:ext cx="3082504" cy="2731746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16655"/>
            <a:ext cx="2971800" cy="2884145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" y="3516655"/>
            <a:ext cx="3032495" cy="2731745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699"/>
            <a:ext cx="3200400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8600"/>
            <a:ext cx="3040811" cy="2743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66700"/>
            <a:ext cx="281221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80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«Thi xem ai nhanh»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 Tìm quả cho cây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Kien Zudo\Desktop\2122191921_hinh-nen-cay-co-bong-hoa-bu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828800"/>
            <a:ext cx="6979668" cy="1981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8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vi-VN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 mâm ngủ quả</a:t>
            </a:r>
            <a:r>
              <a:rPr lang="en-US" sz="1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1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8" descr="star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566384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glitter_star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43" y="29731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3" descr="AG00130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003941" y="3583521"/>
            <a:ext cx="520725" cy="4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84441"/>
            <a:ext cx="609600" cy="64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5: 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17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2323" y="1277034"/>
            <a:ext cx="6600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486" y="2856743"/>
            <a:ext cx="7086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HẸN GẶP LẠI CÁC CON VÀO BUỔI HỌC SAU!</a:t>
            </a:r>
          </a:p>
        </p:txBody>
      </p:sp>
    </p:spTree>
    <p:extLst>
      <p:ext uri="{BB962C8B-B14F-4D97-AF65-F5344CB8AC3E}">
        <p14:creationId xmlns:p14="http://schemas.microsoft.com/office/powerpoint/2010/main" val="25701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70880"/>
            <a:ext cx="5791200" cy="4201319"/>
          </a:xfrm>
        </p:spPr>
      </p:pic>
    </p:spTree>
    <p:extLst>
      <p:ext uri="{BB962C8B-B14F-4D97-AF65-F5344CB8AC3E}">
        <p14:creationId xmlns:p14="http://schemas.microsoft.com/office/powerpoint/2010/main" val="250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235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40595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23" y="1295400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84501" y="1967345"/>
            <a:ext cx="5374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3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1706563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berri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71800"/>
            <a:ext cx="329391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Star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8" y="2648312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26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199</Words>
  <Application>Microsoft Office PowerPoint</Application>
  <PresentationFormat>On-screen Show (4:3)</PresentationFormat>
  <Paragraphs>35</Paragraphs>
  <Slides>25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Khám phá quả Cam</vt:lpstr>
      <vt:lpstr>Khám phá quả Chuối</vt:lpstr>
      <vt:lpstr>Khám phá quả Xoài</vt:lpstr>
      <vt:lpstr>Khám phá quả Na</vt:lpstr>
      <vt:lpstr>PowerPoint Presentation</vt:lpstr>
      <vt:lpstr>* Hoạt động 3: So sánh</vt:lpstr>
      <vt:lpstr>* Hoạt động 3: So sánh</vt:lpstr>
      <vt:lpstr>PowerPoint Presentation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Admin</cp:lastModifiedBy>
  <cp:revision>33</cp:revision>
  <dcterms:created xsi:type="dcterms:W3CDTF">2015-04-04T14:56:35Z</dcterms:created>
  <dcterms:modified xsi:type="dcterms:W3CDTF">2024-01-20T04:33:33Z</dcterms:modified>
</cp:coreProperties>
</file>