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7" r:id="rId3"/>
    <p:sldId id="258" r:id="rId4"/>
    <p:sldId id="280" r:id="rId5"/>
    <p:sldId id="281" r:id="rId6"/>
    <p:sldId id="259" r:id="rId7"/>
    <p:sldId id="260" r:id="rId8"/>
    <p:sldId id="282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600" y="15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11290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5400" y="199784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505200"/>
            <a:ext cx="487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NB</a:t>
            </a:r>
            <a:r>
              <a:rPr lang="vi-VN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 Hình tròn – Hình tam giác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Thanh </a:t>
            </a: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672" y="6349862"/>
            <a:ext cx="1949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2022-2023</a:t>
            </a:r>
          </a:p>
        </p:txBody>
      </p:sp>
    </p:spTree>
    <p:extLst>
      <p:ext uri="{BB962C8B-B14F-4D97-AF65-F5344CB8AC3E}">
        <p14:creationId xmlns:p14="http://schemas.microsoft.com/office/powerpoint/2010/main" val="32942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2743200" cy="2743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1981200"/>
            <a:ext cx="3091873" cy="3124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2590800"/>
            <a:ext cx="2438400" cy="24384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2286000"/>
            <a:ext cx="2710873" cy="281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124200"/>
            <a:ext cx="2438400" cy="2590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1143000"/>
            <a:ext cx="3048000" cy="2895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352800"/>
            <a:ext cx="2438400" cy="2362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953000" y="1066800"/>
            <a:ext cx="2819400" cy="2819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429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638800" y="2454349"/>
            <a:ext cx="2286000" cy="2590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1405270"/>
            <a:ext cx="2438400" cy="262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810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5" y="1447800"/>
            <a:ext cx="2589646" cy="2552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257800" y="2581275"/>
            <a:ext cx="2515755" cy="25241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327453" y="1676400"/>
            <a:ext cx="3673548" cy="32349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1863356"/>
            <a:ext cx="3124201" cy="304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3615" y="1633548"/>
            <a:ext cx="75607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166843"/>
            <a:ext cx="6858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I.  MỤC ĐÍCH YÊU CẦU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1.Kiến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Trẻ nhận biết và gọi đúng tên hình tam giác, hình tròn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-Phát triền ngôn ngữ cho trẻ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II. CHUẨN BI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    1.Đồ dùng của cô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Máy tính, máy chiếu, Powerpoint nhận biết phân biệt hình tròn, hình tam giác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Sa bàn nhà của bạn Misa có ngôi nhà có cửa hình tròn, cửa hình tam giác.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Nhạc theo chủ điểm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    2.Đồ dùng của trẻ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Rổ đồ dùng: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Lô tô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hình tam giác( màu vàng)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, hình tròn( màu đỏ)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latin typeface="Times New Roman" pitchFamily="18" charset="0"/>
                <a:cs typeface="Times New Roman" pitchFamily="18" charset="0"/>
              </a:rPr>
              <a:t>2 con đường hẹp.Bảng dính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III. CÁCH TIẾN HÀNH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trẻ chơi trò chơi tập tầm vông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09800" y="990600"/>
            <a:ext cx="4495800" cy="449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38100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Nhận biết 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00800" y="13716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709" y="10668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Đường bao cong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7395" y="5757530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" y="-283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5029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0885" y="4572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Nhận biết 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0550" y="5486400"/>
            <a:ext cx="203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34000" y="15240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50063" y="116603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371599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" y="2590800"/>
            <a:ext cx="3173412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3704610" cy="314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362200"/>
            <a:ext cx="5943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341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NGUYEN THI KIM NGAN 20190364</cp:lastModifiedBy>
  <cp:revision>15</cp:revision>
  <dcterms:created xsi:type="dcterms:W3CDTF">2017-11-03T07:56:43Z</dcterms:created>
  <dcterms:modified xsi:type="dcterms:W3CDTF">2023-01-20T09:22:29Z</dcterms:modified>
</cp:coreProperties>
</file>