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40" r:id="rId3"/>
    <p:sldId id="316" r:id="rId4"/>
    <p:sldId id="317" r:id="rId5"/>
    <p:sldId id="318" r:id="rId6"/>
    <p:sldId id="328" r:id="rId7"/>
    <p:sldId id="341" r:id="rId8"/>
    <p:sldId id="342" r:id="rId9"/>
    <p:sldId id="343" r:id="rId10"/>
    <p:sldId id="344" r:id="rId11"/>
    <p:sldId id="345" r:id="rId12"/>
    <p:sldId id="346" r:id="rId13"/>
    <p:sldId id="348" r:id="rId14"/>
    <p:sldId id="347" r:id="rId15"/>
    <p:sldId id="334" r:id="rId16"/>
    <p:sldId id="335" r:id="rId17"/>
    <p:sldId id="336" r:id="rId18"/>
    <p:sldId id="337" r:id="rId19"/>
    <p:sldId id="33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0000"/>
    <a:srgbClr val="807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337589-8C9D-4DA3-BC4E-76793AABD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39D96E-812A-45CE-ABB5-D6E58C32E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974B41-C02E-456A-8C39-2AD39BE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DD22D-D7FB-4CF1-800B-D399497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280309-C56E-44D7-9570-BF078EE7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9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E43EDC-78CC-4B80-9B7C-30DE2E2C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C7579B-569D-433D-BF6D-E3EC2F705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8F3230-6740-4CFB-B016-7570D015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70E23B-49F3-42AF-A643-28CA870A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25936D-85DC-4DDB-8DBC-BB19476F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2DC9DF-44B9-4A6E-B376-81ABC7F68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F6E825-915A-4BD0-9877-A7BF6D37F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5504F4-592E-4156-9206-360E6F5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217FE5-BFA4-4AB3-B8A7-2C392AE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22DB68-86A4-4B8A-A5D6-C27314B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3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471145-E1D6-4D74-9494-89DA0EF6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FE354A-5836-4618-BF6E-AE23CC38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6986A6-0090-423B-A6BA-34F50EBF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08863C-D868-4D32-886A-2B0BF418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95AB3E-B382-4D6A-8663-E4D79994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F4ED5B-1D59-4080-B24C-B5D4270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34E886-24A3-43DA-8F1D-8B02BA353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6EBCD3-0338-4741-8902-EFB0216E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865AD6-FF12-4CA6-938F-FD473A03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D68D1E-2B41-4FE3-A31C-C1E0CF4D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EBF45E-871F-4F1E-A0FC-E5301B5A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1F9A10-06AA-495D-B73D-893AC0EA1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44A599-5370-478A-8CDC-42269A37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8AED27-9233-41D8-8B1F-4695659A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3D9844-BF8A-4666-A4A6-443BB6F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BCBB02-8E55-4C90-AE38-5876DABF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FF69E9-0320-41B2-9787-38E0D306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D10CF5-0CF0-4B33-BD98-822B020A8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AF2638-7A6C-4191-B9B9-A7B85616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57B683F-7717-4ECC-A249-88215A913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A28205-4284-4D00-BDD2-F1AC93A4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3E2A1BA-CC84-40F6-9C40-3566FABF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C57481-8FAA-4EE0-9EE4-E3E09A90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24D4ACC-D2ED-4683-AA10-4F595E7B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A55F97-9A8E-40A6-9CC1-D4C6E71E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4532AD-F0DB-4F9B-9FFF-8FAAE2F7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1A9749-3563-4BC1-AD98-2A54DF3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2D72CF2-B957-4FD4-928F-49E20E0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770CB90-5C16-4EDF-A0E1-F0F02C07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717D100-65B8-44D8-AF24-67FC3966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528477-998C-45C1-9948-70237346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89F559-2891-480E-9226-B4235BF2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C5111A-519D-4CCD-B52C-3FD086E8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16AB39-2589-4B76-9514-6EA1660F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B49527-D9BD-4380-8BF3-EC8CB9C8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F56C03-FE18-4FF4-AF07-1F5C648E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1E987E-7FD5-4161-AA22-2B870180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A4CE90-ABC0-4881-BD16-65A95FF8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5C856E-C2D2-4BD3-9A7B-4FF38763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943060-93C2-4013-9473-73F10D418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DEA06D-2625-43E0-BD94-67805404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2C2A66-6E17-4A6D-81C3-21CDA3B4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353E38-3B90-4781-816E-7440AF99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4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D7DF86D-3701-49A2-9DBE-582A234F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42F8AD-0260-44F6-8BB7-A314842D9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8F5E70-1919-488A-A394-F201BEB43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0DAC71-97B0-4C91-B441-561E8794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6977AF-6BFF-4505-9033-814C2C36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DA8AF76-2B3B-4880-AF88-A1DEB43B6F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811462" y="1378332"/>
            <a:ext cx="7189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640210" y="3121139"/>
            <a:ext cx="60845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sym typeface="+mn-ea"/>
              </a:rPr>
              <a:t>Lứa</a:t>
            </a:r>
            <a:r>
              <a:rPr lang="en-US" altLang="en-US" sz="28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sym typeface="+mn-ea"/>
              </a:rPr>
              <a:t>tuổi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sym typeface="+mn-ea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sym typeface="+mn-ea"/>
              </a:rPr>
              <a:t>trẻ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36 tháng</a:t>
            </a:r>
            <a:endParaRPr lang="vi-VN" altLang="en-US" sz="2800" b="1" dirty="0">
              <a:solidFill>
                <a:srgbClr val="FF0000"/>
              </a:solidFill>
            </a:endParaRPr>
          </a:p>
          <a:p>
            <a:endParaRPr lang="vi-VN" altLang="en-US" sz="2800" dirty="0"/>
          </a:p>
        </p:txBody>
      </p:sp>
      <p:sp>
        <p:nvSpPr>
          <p:cNvPr id="8" name="Text Box 7"/>
          <p:cNvSpPr txBox="1"/>
          <p:nvPr/>
        </p:nvSpPr>
        <p:spPr>
          <a:xfrm>
            <a:off x="5282498" y="5846685"/>
            <a:ext cx="2642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b="1" dirty="0">
                <a:latin typeface="+mj-lt"/>
              </a:rPr>
              <a:t>Năm học: 20</a:t>
            </a:r>
            <a:r>
              <a:rPr lang="en-US" altLang="en-US" b="1" dirty="0" smtClean="0">
                <a:latin typeface="+mj-lt"/>
              </a:rPr>
              <a:t>2</a:t>
            </a:r>
            <a:r>
              <a:rPr lang="vi-VN" altLang="en-US" b="1" dirty="0" smtClean="0">
                <a:latin typeface="+mj-lt"/>
              </a:rPr>
              <a:t>2- 202</a:t>
            </a:r>
            <a:r>
              <a:rPr lang="vi-VN" altLang="en-US" b="1" dirty="0">
                <a:latin typeface="+mj-lt"/>
              </a:rPr>
              <a:t>3</a:t>
            </a:r>
            <a:endParaRPr lang="vi-VN" altLang="en-US" b="1" dirty="0">
              <a:latin typeface="+mj-lt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280581" y="4231095"/>
            <a:ext cx="6541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2060"/>
                </a:solidFill>
                <a:latin typeface="+mj-lt"/>
              </a:rPr>
              <a:t>Giáo viên :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</a:rPr>
              <a:t>Nguyễn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</a:rPr>
              <a:t>Thị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800" b="1" dirty="0" smtClean="0">
                <a:solidFill>
                  <a:srgbClr val="002060"/>
                </a:solidFill>
                <a:latin typeface="+mj-lt"/>
              </a:rPr>
              <a:t>Thu </a:t>
            </a:r>
            <a:r>
              <a:rPr lang="vi-VN" alt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sz="2800" dirty="0" smtClean="0">
                <a:solidFill>
                  <a:srgbClr val="002060"/>
                </a:solidFill>
                <a:latin typeface="+mj-lt"/>
              </a:rPr>
              <a:t>H</a:t>
            </a:r>
            <a:r>
              <a:rPr lang="vi-VN" altLang="en-US" sz="2800" dirty="0">
                <a:solidFill>
                  <a:srgbClr val="002060"/>
                </a:solidFill>
                <a:latin typeface="+mj-lt"/>
              </a:rPr>
              <a:t>à</a:t>
            </a:r>
            <a:endParaRPr lang="vi-VN" alt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569735-88E9-4816-B747-7E26148FEF72}"/>
              </a:ext>
            </a:extLst>
          </p:cNvPr>
          <p:cNvSpPr txBox="1"/>
          <p:nvPr/>
        </p:nvSpPr>
        <p:spPr>
          <a:xfrm>
            <a:off x="2955926" y="274639"/>
            <a:ext cx="690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TRƯỜNG MẦM NON ÁNH SAO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xmlns="" id="{0A9CE57F-CCB1-48F4-99EC-5927E6094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581" y="2198278"/>
            <a:ext cx="6911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NBTN: Con </a:t>
            </a: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Con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</a:p>
        </p:txBody>
      </p:sp>
      <p:pic>
        <p:nvPicPr>
          <p:cNvPr id="21" name="Picture 26" descr="lung linh ">
            <a:extLst>
              <a:ext uri="{FF2B5EF4-FFF2-40B4-BE49-F238E27FC236}">
                <a16:creationId xmlns:a16="http://schemas.microsoft.com/office/drawing/2014/main" xmlns="" id="{C0FF787E-2C90-4D4F-8307-27E571BB12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3611307" y="1538499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6" descr="lung linh ">
            <a:extLst>
              <a:ext uri="{FF2B5EF4-FFF2-40B4-BE49-F238E27FC236}">
                <a16:creationId xmlns:a16="http://schemas.microsoft.com/office/drawing/2014/main" xmlns="" id="{A1786BB3-D33D-4E35-AD53-570C82ECF8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1333328" y="2644889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6" descr="lung linh ">
            <a:extLst>
              <a:ext uri="{FF2B5EF4-FFF2-40B4-BE49-F238E27FC236}">
                <a16:creationId xmlns:a16="http://schemas.microsoft.com/office/drawing/2014/main" xmlns="" id="{DFAD6436-EC42-4034-B95D-4236CC04F3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1098376" y="539197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6" descr="lung linh ">
            <a:extLst>
              <a:ext uri="{FF2B5EF4-FFF2-40B4-BE49-F238E27FC236}">
                <a16:creationId xmlns:a16="http://schemas.microsoft.com/office/drawing/2014/main" xmlns="" id="{11BA24D1-F8C5-414F-B291-7CACEDA783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10856970" y="346326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6" descr="lung linh ">
            <a:extLst>
              <a:ext uri="{FF2B5EF4-FFF2-40B4-BE49-F238E27FC236}">
                <a16:creationId xmlns:a16="http://schemas.microsoft.com/office/drawing/2014/main" xmlns="" id="{E7B240CC-F674-48C5-B51E-8AB4E751F2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4669488" y="328312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6" descr="lung linh ">
            <a:extLst>
              <a:ext uri="{FF2B5EF4-FFF2-40B4-BE49-F238E27FC236}">
                <a16:creationId xmlns:a16="http://schemas.microsoft.com/office/drawing/2014/main" xmlns="" id="{9604D1F0-A97A-4AE2-88DB-EBBC7725A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2507007" y="192513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6" descr="lung linh ">
            <a:extLst>
              <a:ext uri="{FF2B5EF4-FFF2-40B4-BE49-F238E27FC236}">
                <a16:creationId xmlns:a16="http://schemas.microsoft.com/office/drawing/2014/main" xmlns="" id="{02FE6229-D912-4C13-9D61-2A369AAD2F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852258" y="374458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6" descr="lung linh ">
            <a:extLst>
              <a:ext uri="{FF2B5EF4-FFF2-40B4-BE49-F238E27FC236}">
                <a16:creationId xmlns:a16="http://schemas.microsoft.com/office/drawing/2014/main" xmlns="" id="{88A20975-2A10-4AB8-8304-79A6FA85B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9109785" y="2795634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6" descr="lung linh ">
            <a:extLst>
              <a:ext uri="{FF2B5EF4-FFF2-40B4-BE49-F238E27FC236}">
                <a16:creationId xmlns:a16="http://schemas.microsoft.com/office/drawing/2014/main" xmlns="" id="{1E1B73F8-ECF7-4DF5-90C5-430C298172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 flipV="1">
            <a:off x="3692361" y="-54959"/>
            <a:ext cx="571500" cy="122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6" descr="lung linh ">
            <a:extLst>
              <a:ext uri="{FF2B5EF4-FFF2-40B4-BE49-F238E27FC236}">
                <a16:creationId xmlns:a16="http://schemas.microsoft.com/office/drawing/2014/main" xmlns="" id="{BF345AA9-EE59-4A3C-BB49-7134F4A02B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5508121" y="185339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6" descr="lung linh ">
            <a:extLst>
              <a:ext uri="{FF2B5EF4-FFF2-40B4-BE49-F238E27FC236}">
                <a16:creationId xmlns:a16="http://schemas.microsoft.com/office/drawing/2014/main" xmlns="" id="{731DAB3F-BBE0-4D19-93AD-EC619DF133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8888122" y="3711096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6" descr="lung linh ">
            <a:extLst>
              <a:ext uri="{FF2B5EF4-FFF2-40B4-BE49-F238E27FC236}">
                <a16:creationId xmlns:a16="http://schemas.microsoft.com/office/drawing/2014/main" xmlns="" id="{990A2631-C442-4429-A760-A8A9B21A9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8543555" y="3169509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6" descr="lung linh ">
            <a:extLst>
              <a:ext uri="{FF2B5EF4-FFF2-40B4-BE49-F238E27FC236}">
                <a16:creationId xmlns:a16="http://schemas.microsoft.com/office/drawing/2014/main" xmlns="" id="{FECE4249-0A86-4F84-B7E4-795FF46F0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9891020" y="1899394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6" descr="lung linh ">
            <a:extLst>
              <a:ext uri="{FF2B5EF4-FFF2-40B4-BE49-F238E27FC236}">
                <a16:creationId xmlns:a16="http://schemas.microsoft.com/office/drawing/2014/main" xmlns="" id="{015C1D66-06D4-4B14-BE10-3A7A450D53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9408085" y="3130464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6" descr="lung linh ">
            <a:extLst>
              <a:ext uri="{FF2B5EF4-FFF2-40B4-BE49-F238E27FC236}">
                <a16:creationId xmlns:a16="http://schemas.microsoft.com/office/drawing/2014/main" xmlns="" id="{CC03B0FB-01CE-4532-AE9B-7E1E00540F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9074303" y="62539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6" descr="lung linh ">
            <a:extLst>
              <a:ext uri="{FF2B5EF4-FFF2-40B4-BE49-F238E27FC236}">
                <a16:creationId xmlns:a16="http://schemas.microsoft.com/office/drawing/2014/main" xmlns="" id="{A50A9CFA-2508-4EBB-A45F-8464B7ADE5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10631145" y="1425301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FBC17C7-AB9C-46CE-9C66-25076C46D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C9E90A0-59E2-49C6-B05E-6E6391E60FB3}"/>
              </a:ext>
            </a:extLst>
          </p:cNvPr>
          <p:cNvSpPr txBox="1"/>
          <p:nvPr/>
        </p:nvSpPr>
        <p:spPr>
          <a:xfrm>
            <a:off x="2999935" y="2181667"/>
            <a:ext cx="619681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000" dirty="0" err="1">
                <a:solidFill>
                  <a:srgbClr val="FF0000"/>
                </a:solidFill>
              </a:rPr>
              <a:t>Câu</a:t>
            </a:r>
            <a:r>
              <a:rPr lang="en-US" altLang="en-US" sz="4000" dirty="0">
                <a:solidFill>
                  <a:srgbClr val="FF0000"/>
                </a:solidFill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</a:rPr>
              <a:t>đố</a:t>
            </a:r>
            <a:r>
              <a:rPr lang="en-US" altLang="en-US" sz="4000" dirty="0">
                <a:solidFill>
                  <a:srgbClr val="FF0000"/>
                </a:solidFill>
              </a:rPr>
              <a:t>:</a:t>
            </a:r>
          </a:p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Con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Hay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cạp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15498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0C56A51-A3C2-4EC1-AC99-08F2870E9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071B8986-4774-4158-B240-C2E33632C851}"/>
              </a:ext>
            </a:extLst>
          </p:cNvPr>
          <p:cNvSpPr txBox="1"/>
          <p:nvPr/>
        </p:nvSpPr>
        <p:spPr>
          <a:xfrm>
            <a:off x="1461727" y="344557"/>
            <a:ext cx="1824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highlight>
                  <a:srgbClr val="FFFF00"/>
                </a:highlight>
                <a:latin typeface="+mj-lt"/>
              </a:rPr>
              <a:t>Con vịt</a:t>
            </a:r>
            <a:endParaRPr lang="en-US" sz="3600" dirty="0"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AF5BF334-D369-4950-AA95-274D26F37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9956" r="98844">
                        <a14:foregroundMark x1="25422" y1="24089" x2="16356" y2="29067"/>
                        <a14:foregroundMark x1="16356" y1="29067" x2="27022" y2="23022"/>
                        <a14:foregroundMark x1="27022" y1="23022" x2="18489" y2="33067"/>
                        <a14:foregroundMark x1="18489" y1="33067" x2="41956" y2="34578"/>
                        <a14:foregroundMark x1="41956" y1="34578" x2="40178" y2="50489"/>
                        <a14:foregroundMark x1="40178" y1="50489" x2="64267" y2="54667"/>
                        <a14:foregroundMark x1="64267" y1="54667" x2="80889" y2="49689"/>
                        <a14:foregroundMark x1="80889" y1="49689" x2="77956" y2="50222"/>
                        <a14:foregroundMark x1="60533" y1="22578" x2="45422" y2="61422"/>
                        <a14:foregroundMark x1="45422" y1="61422" x2="45422" y2="59556"/>
                        <a14:foregroundMark x1="56800" y1="31733" x2="39733" y2="50844"/>
                        <a14:foregroundMark x1="39733" y1="50844" x2="20800" y2="60000"/>
                        <a14:foregroundMark x1="20800" y1="60000" x2="21333" y2="55644"/>
                        <a14:foregroundMark x1="86133" y1="38489" x2="46311" y2="46489"/>
                        <a14:foregroundMark x1="46311" y1="46489" x2="23378" y2="32622"/>
                        <a14:foregroundMark x1="91733" y1="34756" x2="44267" y2="52444"/>
                        <a14:foregroundMark x1="44267" y1="52444" x2="44267" y2="45600"/>
                        <a14:foregroundMark x1="71200" y1="12267" x2="42667" y2="67467"/>
                        <a14:foregroundMark x1="42667" y1="67467" x2="41511" y2="68533"/>
                        <a14:foregroundMark x1="42756" y1="33422" x2="98844" y2="75822"/>
                        <a14:foregroundMark x1="98844" y1="75822" x2="98844" y2="75822"/>
                        <a14:foregroundMark x1="64711" y1="37333" x2="47467" y2="50756"/>
                        <a14:foregroundMark x1="47467" y1="50756" x2="47467" y2="507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579" y="-481515"/>
            <a:ext cx="7821028" cy="7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17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14A3CA4-58C6-4DE9-BC11-9CE6DE8C4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Bong bóng Lời nói: Hình bầu dục 2">
            <a:extLst>
              <a:ext uri="{FF2B5EF4-FFF2-40B4-BE49-F238E27FC236}">
                <a16:creationId xmlns:a16="http://schemas.microsoft.com/office/drawing/2014/main" xmlns="" id="{25ABC6A7-FCE8-4120-825E-73AFE1CBB63B}"/>
              </a:ext>
            </a:extLst>
          </p:cNvPr>
          <p:cNvSpPr/>
          <p:nvPr/>
        </p:nvSpPr>
        <p:spPr>
          <a:xfrm>
            <a:off x="5420138" y="145774"/>
            <a:ext cx="1563757" cy="450574"/>
          </a:xfrm>
          <a:prstGeom prst="wedgeEllipseCallout">
            <a:avLst>
              <a:gd name="adj1" fmla="val 69845"/>
              <a:gd name="adj2" fmla="val 9779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vịt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xmlns="" id="{752DB64F-34E5-42C9-AECA-DD64947145DC}"/>
              </a:ext>
            </a:extLst>
          </p:cNvPr>
          <p:cNvSpPr/>
          <p:nvPr/>
        </p:nvSpPr>
        <p:spPr>
          <a:xfrm>
            <a:off x="2835966" y="2067339"/>
            <a:ext cx="2067339" cy="490330"/>
          </a:xfrm>
          <a:prstGeom prst="wedgeEllipseCallout">
            <a:avLst>
              <a:gd name="adj1" fmla="val 59295"/>
              <a:gd name="adj2" fmla="val 11655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Thân vịt</a:t>
            </a:r>
            <a:endParaRPr lang="en-US" sz="2400" dirty="0">
              <a:latin typeface="+mj-lt"/>
            </a:endParaRPr>
          </a:p>
        </p:txBody>
      </p:sp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xmlns="" id="{BC54D594-CB6E-4427-A203-3F24D430BEA8}"/>
              </a:ext>
            </a:extLst>
          </p:cNvPr>
          <p:cNvSpPr/>
          <p:nvPr/>
        </p:nvSpPr>
        <p:spPr>
          <a:xfrm>
            <a:off x="7089914" y="4558745"/>
            <a:ext cx="1775792" cy="490331"/>
          </a:xfrm>
          <a:prstGeom prst="wedgeEllipseCallout">
            <a:avLst>
              <a:gd name="adj1" fmla="val -109263"/>
              <a:gd name="adj2" fmla="val 13277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Chân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010B3516-A7F5-4A1F-B462-B51D00AD4C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69889" y1="35778" x2="69889" y2="35778"/>
                        <a14:backgroundMark x1="70333" y1="28556" x2="69333" y2="37556"/>
                        <a14:backgroundMark x1="69333" y1="37556" x2="73778" y2="45889"/>
                        <a14:backgroundMark x1="73778" y1="45889" x2="75333" y2="56778"/>
                        <a14:backgroundMark x1="75333" y1="56778" x2="61000" y2="72889"/>
                        <a14:backgroundMark x1="61000" y1="72889" x2="64778" y2="82000"/>
                        <a14:backgroundMark x1="64778" y1="82000" x2="53889" y2="83667"/>
                        <a14:backgroundMark x1="77667" y1="20111" x2="79556" y2="22000"/>
                        <a14:backgroundMark x1="76889" y1="20111" x2="78000" y2="21444"/>
                        <a14:backgroundMark x1="59111" y1="19111" x2="55111" y2="34333"/>
                        <a14:backgroundMark x1="55111" y1="34333" x2="34444" y2="41444"/>
                        <a14:backgroundMark x1="34444" y1="41444" x2="23889" y2="38444"/>
                        <a14:backgroundMark x1="23889" y1="38444" x2="11444" y2="38667"/>
                        <a14:backgroundMark x1="11444" y1="38667" x2="9444" y2="50778"/>
                        <a14:backgroundMark x1="9444" y1="50778" x2="15667" y2="64556"/>
                        <a14:backgroundMark x1="15667" y1="64556" x2="25778" y2="73111"/>
                        <a14:backgroundMark x1="25778" y1="73111" x2="32778" y2="88333"/>
                        <a14:backgroundMark x1="32778" y1="88333" x2="54444" y2="97222"/>
                        <a14:backgroundMark x1="54444" y1="97222" x2="56556" y2="97444"/>
                        <a14:backgroundMark x1="59667" y1="18556" x2="56333" y2="36556"/>
                        <a14:backgroundMark x1="48111" y1="75556" x2="49000" y2="76889"/>
                      </a14:backgroundRemoval>
                    </a14:imgEffect>
                  </a14:imgLayer>
                </a14:imgProps>
              </a:ext>
            </a:extLst>
          </a:blip>
          <a:srcRect l="16836" t="10671" r="16743" b="9107"/>
          <a:stretch/>
        </p:blipFill>
        <p:spPr>
          <a:xfrm>
            <a:off x="3816626" y="596348"/>
            <a:ext cx="4784035" cy="57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4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992E02C-6C2B-4813-8831-76C91DA61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934DBC76-FFC4-4A08-868B-40EB2EB7A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69889" y1="35778" x2="69889" y2="35778"/>
                        <a14:backgroundMark x1="70333" y1="28556" x2="69333" y2="37556"/>
                        <a14:backgroundMark x1="69333" y1="37556" x2="73778" y2="45889"/>
                        <a14:backgroundMark x1="73778" y1="45889" x2="75333" y2="56778"/>
                        <a14:backgroundMark x1="75333" y1="56778" x2="61000" y2="72889"/>
                        <a14:backgroundMark x1="61000" y1="72889" x2="64778" y2="82000"/>
                        <a14:backgroundMark x1="64778" y1="82000" x2="53889" y2="83667"/>
                        <a14:backgroundMark x1="77667" y1="20111" x2="79556" y2="22000"/>
                        <a14:backgroundMark x1="76889" y1="20111" x2="78000" y2="21444"/>
                        <a14:backgroundMark x1="59111" y1="19111" x2="55111" y2="34333"/>
                        <a14:backgroundMark x1="55111" y1="34333" x2="34444" y2="41444"/>
                        <a14:backgroundMark x1="34444" y1="41444" x2="23889" y2="38444"/>
                        <a14:backgroundMark x1="23889" y1="38444" x2="11444" y2="38667"/>
                        <a14:backgroundMark x1="11444" y1="38667" x2="9444" y2="50778"/>
                        <a14:backgroundMark x1="9444" y1="50778" x2="15667" y2="64556"/>
                        <a14:backgroundMark x1="15667" y1="64556" x2="25778" y2="73111"/>
                        <a14:backgroundMark x1="25778" y1="73111" x2="32778" y2="88333"/>
                        <a14:backgroundMark x1="32778" y1="88333" x2="54444" y2="97222"/>
                        <a14:backgroundMark x1="54444" y1="97222" x2="56556" y2="97444"/>
                        <a14:backgroundMark x1="59667" y1="18556" x2="56333" y2="36556"/>
                        <a14:backgroundMark x1="48111" y1="75556" x2="49000" y2="76889"/>
                      </a14:backgroundRemoval>
                    </a14:imgEffect>
                  </a14:imgLayer>
                </a14:imgProps>
              </a:ext>
            </a:extLst>
          </a:blip>
          <a:srcRect l="16836" t="10671" r="16743" b="9107"/>
          <a:stretch/>
        </p:blipFill>
        <p:spPr>
          <a:xfrm>
            <a:off x="3816626" y="596348"/>
            <a:ext cx="4784035" cy="5777948"/>
          </a:xfrm>
          <a:prstGeom prst="rect">
            <a:avLst/>
          </a:prstGeom>
        </p:spPr>
      </p:pic>
      <p:sp>
        <p:nvSpPr>
          <p:cNvPr id="7" name="Bong bóng Lời nói: Hình bầu dục 6">
            <a:extLst>
              <a:ext uri="{FF2B5EF4-FFF2-40B4-BE49-F238E27FC236}">
                <a16:creationId xmlns:a16="http://schemas.microsoft.com/office/drawing/2014/main" xmlns="" id="{9995615E-0538-414B-8355-007AF43F86BB}"/>
              </a:ext>
            </a:extLst>
          </p:cNvPr>
          <p:cNvSpPr/>
          <p:nvPr/>
        </p:nvSpPr>
        <p:spPr>
          <a:xfrm>
            <a:off x="8945216" y="795130"/>
            <a:ext cx="1842053" cy="742121"/>
          </a:xfrm>
          <a:prstGeom prst="wedgeEllipseCallout">
            <a:avLst>
              <a:gd name="adj1" fmla="val -86174"/>
              <a:gd name="adj2" fmla="val 11856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latin typeface="+mj-lt"/>
              </a:rPr>
              <a:t>M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vi-VN" sz="2400" dirty="0">
                <a:latin typeface="+mj-lt"/>
              </a:rPr>
              <a:t> vịt</a:t>
            </a:r>
            <a:endParaRPr lang="en-US" sz="2400" dirty="0">
              <a:latin typeface="+mj-lt"/>
            </a:endParaRPr>
          </a:p>
        </p:txBody>
      </p: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xmlns="" id="{3D872ABC-467B-4082-B479-8734D2EC75FB}"/>
              </a:ext>
            </a:extLst>
          </p:cNvPr>
          <p:cNvSpPr/>
          <p:nvPr/>
        </p:nvSpPr>
        <p:spPr>
          <a:xfrm>
            <a:off x="2994989" y="2305879"/>
            <a:ext cx="1908313" cy="556591"/>
          </a:xfrm>
          <a:prstGeom prst="wedgeEllipseCallout">
            <a:avLst>
              <a:gd name="adj1" fmla="val 76490"/>
              <a:gd name="adj2" fmla="val 12870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latin typeface="+mj-lt"/>
              </a:rPr>
              <a:t>Cánh</a:t>
            </a:r>
            <a:r>
              <a:rPr lang="vi-VN" sz="2400" dirty="0">
                <a:latin typeface="+mj-lt"/>
              </a:rPr>
              <a:t> vịt</a:t>
            </a:r>
            <a:endParaRPr lang="en-US" sz="2400" dirty="0">
              <a:latin typeface="+mj-lt"/>
            </a:endParaRPr>
          </a:p>
        </p:txBody>
      </p:sp>
      <p:sp>
        <p:nvSpPr>
          <p:cNvPr id="6" name="Bong bóng Lời nói: Hình bầu dục 5">
            <a:extLst>
              <a:ext uri="{FF2B5EF4-FFF2-40B4-BE49-F238E27FC236}">
                <a16:creationId xmlns:a16="http://schemas.microsoft.com/office/drawing/2014/main" xmlns="" id="{33DEE114-EA62-4C13-8247-E9665E077FED}"/>
              </a:ext>
            </a:extLst>
          </p:cNvPr>
          <p:cNvSpPr/>
          <p:nvPr/>
        </p:nvSpPr>
        <p:spPr>
          <a:xfrm>
            <a:off x="5261113" y="238539"/>
            <a:ext cx="1669774" cy="556591"/>
          </a:xfrm>
          <a:prstGeom prst="wedgeEllipseCallout">
            <a:avLst>
              <a:gd name="adj1" fmla="val 79167"/>
              <a:gd name="adj2" fmla="val 772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Mắt vịt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841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49A96380-C1F5-4FB3-90A4-73EE32D14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2016F7F7-9AC0-4ADC-ACB0-E1F6318DB9D9}"/>
              </a:ext>
            </a:extLst>
          </p:cNvPr>
          <p:cNvSpPr txBox="1"/>
          <p:nvPr/>
        </p:nvSpPr>
        <p:spPr>
          <a:xfrm>
            <a:off x="1762538" y="702365"/>
            <a:ext cx="4129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D286E357-67BD-4161-ACEB-EA07C8334722}"/>
              </a:ext>
            </a:extLst>
          </p:cNvPr>
          <p:cNvSpPr txBox="1"/>
          <p:nvPr/>
        </p:nvSpPr>
        <p:spPr>
          <a:xfrm>
            <a:off x="7858538" y="5857461"/>
            <a:ext cx="2676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BAE8A8C7-542D-4FA1-85F5-8D12D9EE9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112" y="539245"/>
            <a:ext cx="4785775" cy="57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51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1FF3A333-59D9-4686-B201-B3F3D19F5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505"/>
            <a:ext cx="12192000" cy="688203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B040B0A6-0DAD-4EC0-923C-CC5974AAE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152" y="4521458"/>
            <a:ext cx="5060491" cy="2286001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93D753AD-B92C-47B4-9BC6-786E953B7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704" y="4572000"/>
            <a:ext cx="4052623" cy="228600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3394A539-AAAA-488A-888C-83AE42245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809" y="69294"/>
            <a:ext cx="5738190" cy="39624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AB67D064-6473-40DD-ADFF-DF6A07D71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493" y="69293"/>
            <a:ext cx="5347820" cy="4009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E5C5BB-9352-4F77-A650-F3E3F72E535E}"/>
              </a:ext>
            </a:extLst>
          </p:cNvPr>
          <p:cNvSpPr txBox="1"/>
          <p:nvPr/>
        </p:nvSpPr>
        <p:spPr>
          <a:xfrm>
            <a:off x="4868333" y="-3049"/>
            <a:ext cx="245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800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800" dirty="0"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0D48F2-2325-48E3-8C5D-0295BAEA8F12}"/>
              </a:ext>
            </a:extLst>
          </p:cNvPr>
          <p:cNvSpPr txBox="1"/>
          <p:nvPr/>
        </p:nvSpPr>
        <p:spPr>
          <a:xfrm>
            <a:off x="0" y="-3049"/>
            <a:ext cx="2973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36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endParaRPr lang="en-US" sz="3600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B6509F-BA29-4FC0-9553-EB43A090B50E}"/>
              </a:ext>
            </a:extLst>
          </p:cNvPr>
          <p:cNvSpPr txBox="1"/>
          <p:nvPr/>
        </p:nvSpPr>
        <p:spPr>
          <a:xfrm>
            <a:off x="10265647" y="50541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36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3600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B6969D-CE6A-48F0-ABEF-39BC89ADC5CA}"/>
              </a:ext>
            </a:extLst>
          </p:cNvPr>
          <p:cNvSpPr txBox="1"/>
          <p:nvPr/>
        </p:nvSpPr>
        <p:spPr>
          <a:xfrm>
            <a:off x="-84238" y="4244220"/>
            <a:ext cx="334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6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36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3600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929EA7C-9AC9-418A-B39A-B9A4366B5407}"/>
              </a:ext>
            </a:extLst>
          </p:cNvPr>
          <p:cNvSpPr txBox="1"/>
          <p:nvPr/>
        </p:nvSpPr>
        <p:spPr>
          <a:xfrm>
            <a:off x="9855749" y="4470916"/>
            <a:ext cx="249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36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vịt con</a:t>
            </a:r>
            <a:endParaRPr lang="en-US" sz="3600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62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8A53300-470C-46E4-9FA2-5B9FBD384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6C091C-4A9F-4721-8843-1CA5D9796248}"/>
              </a:ext>
            </a:extLst>
          </p:cNvPr>
          <p:cNvSpPr txBox="1"/>
          <p:nvPr/>
        </p:nvSpPr>
        <p:spPr>
          <a:xfrm>
            <a:off x="1591733" y="1782003"/>
            <a:ext cx="103293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439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BE23F0-4F18-4180-BD63-3873EA0AB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26C7AE-E5CD-4367-A3F6-2CA58F7A58DE}"/>
              </a:ext>
            </a:extLst>
          </p:cNvPr>
          <p:cNvSpPr txBox="1"/>
          <p:nvPr/>
        </p:nvSpPr>
        <p:spPr>
          <a:xfrm>
            <a:off x="1803401" y="1490007"/>
            <a:ext cx="72220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60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6F812C-8CFE-4AAD-AF62-B70BA4D77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4CB5AD-580B-49CF-809F-B579DD875896}"/>
              </a:ext>
            </a:extLst>
          </p:cNvPr>
          <p:cNvSpPr txBox="1"/>
          <p:nvPr/>
        </p:nvSpPr>
        <p:spPr>
          <a:xfrm>
            <a:off x="1303867" y="1655002"/>
            <a:ext cx="8788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592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FFB7A5-0990-40DA-82C5-F6BA1D121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904480-E9DC-4E3D-B9C9-624F377324C4}"/>
              </a:ext>
            </a:extLst>
          </p:cNvPr>
          <p:cNvSpPr txBox="1"/>
          <p:nvPr/>
        </p:nvSpPr>
        <p:spPr>
          <a:xfrm>
            <a:off x="1651000" y="1930400"/>
            <a:ext cx="8890000" cy="830997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147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5B3744-E0E9-44B1-B4A4-01EC56ABD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" y="0"/>
            <a:ext cx="1209446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19DE57-6578-42B9-B274-E4D550EE8EA6}"/>
              </a:ext>
            </a:extLst>
          </p:cNvPr>
          <p:cNvSpPr txBox="1"/>
          <p:nvPr/>
        </p:nvSpPr>
        <p:spPr>
          <a:xfrm>
            <a:off x="1376018" y="318704"/>
            <a:ext cx="677406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.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.Kiến thức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gọi đúng tên con </a:t>
            </a:r>
            <a:r>
              <a:rPr lang="vi-V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một số đặc điểm đặc trưng của con 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vịt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.Kỹ năng: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quan sát để nhận ra con voi, con hổ bằng các giác quan</a:t>
            </a:r>
          </a:p>
          <a:p>
            <a:pPr algn="l"/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Rèn trẻ trả lời đủ câu, đủ ý</a:t>
            </a:r>
          </a:p>
          <a:p>
            <a:pPr algn="l"/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.Thái độ: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Trẻ mạnh dạn trả lời các câu hỏi của cô</a:t>
            </a:r>
          </a:p>
          <a:p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các con vật đó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vi-V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vi-VN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Hình ảnh con 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vịt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Máy chiếu,máy vi tính</a:t>
            </a:r>
          </a:p>
          <a:p>
            <a:pPr marL="342900" indent="-342900">
              <a:buFontTx/>
              <a:buChar char="-"/>
            </a:pPr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Lô tô con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vịt</a:t>
            </a:r>
          </a:p>
          <a:p>
            <a:pPr marL="342900" indent="-342900">
              <a:buFontTx/>
              <a:buChar char="-"/>
            </a:pPr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- Nhạc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trống,mèo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150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C4B88C-E625-4D0F-B687-686FE8B14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446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46C9EB-A0BD-45BF-8648-993A5BF4D24E}"/>
              </a:ext>
            </a:extLst>
          </p:cNvPr>
          <p:cNvSpPr txBox="1"/>
          <p:nvPr/>
        </p:nvSpPr>
        <p:spPr>
          <a:xfrm>
            <a:off x="2319130" y="1551798"/>
            <a:ext cx="8264203" cy="259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: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trống,mèo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0940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3C89B9-3454-4210-A540-9D1BF3E1F4BF}"/>
              </a:ext>
            </a:extLst>
          </p:cNvPr>
          <p:cNvSpPr txBox="1"/>
          <p:nvPr/>
        </p:nvSpPr>
        <p:spPr>
          <a:xfrm>
            <a:off x="5202621" y="4665605"/>
            <a:ext cx="6638806" cy="1292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highlight>
                  <a:srgbClr val="800080"/>
                </a:highlight>
                <a:latin typeface="+mj-lt"/>
                <a:ea typeface="+mj-ea"/>
                <a:cs typeface="+mj-cs"/>
              </a:rPr>
              <a:t>Những con vật trong bài hát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1E52E8F-94D5-44BA-8A0B-B397E756C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2" r="13847"/>
          <a:stretch/>
        </p:blipFill>
        <p:spPr>
          <a:xfrm>
            <a:off x="10121" y="3882683"/>
            <a:ext cx="4848284" cy="297531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3D89EFF-04D2-4980-A3FB-4E605F3C2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8" r="3002"/>
          <a:stretch/>
        </p:blipFill>
        <p:spPr>
          <a:xfrm>
            <a:off x="5946666" y="-1"/>
            <a:ext cx="6242285" cy="3882684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DC499302-159E-4E93-8822-8184CA2970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60" r="-2" b="20920"/>
          <a:stretch/>
        </p:blipFill>
        <p:spPr>
          <a:xfrm>
            <a:off x="10121" y="0"/>
            <a:ext cx="5936545" cy="38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94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8657B8-BBC8-4087-8E3C-FE2E88F58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" y="0"/>
            <a:ext cx="1209446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4E0229-F2D6-4521-ABA2-A44CB2ED8FA9}"/>
              </a:ext>
            </a:extLst>
          </p:cNvPr>
          <p:cNvSpPr txBox="1"/>
          <p:nvPr/>
        </p:nvSpPr>
        <p:spPr>
          <a:xfrm>
            <a:off x="3048000" y="32476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altLang="en-US" dirty="0">
              <a:solidFill>
                <a:srgbClr val="FFC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7FAE04C-20CC-468E-84A2-C9CF998E2D0D}"/>
              </a:ext>
            </a:extLst>
          </p:cNvPr>
          <p:cNvSpPr txBox="1"/>
          <p:nvPr/>
        </p:nvSpPr>
        <p:spPr>
          <a:xfrm>
            <a:off x="3335867" y="3139926"/>
            <a:ext cx="6739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0ABDF9-F5E8-4A11-978C-448D500D74C7}"/>
              </a:ext>
            </a:extLst>
          </p:cNvPr>
          <p:cNvSpPr txBox="1"/>
          <p:nvPr/>
        </p:nvSpPr>
        <p:spPr>
          <a:xfrm>
            <a:off x="3335867" y="2201207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</a:p>
        </p:txBody>
      </p:sp>
    </p:spTree>
    <p:extLst>
      <p:ext uri="{BB962C8B-B14F-4D97-AF65-F5344CB8AC3E}">
        <p14:creationId xmlns:p14="http://schemas.microsoft.com/office/powerpoint/2010/main" val="5815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FE3CBBD-F883-4DC3-867B-325EA427D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469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C0B221-4FC5-4A73-989A-F1CEA70565C8}"/>
              </a:ext>
            </a:extLst>
          </p:cNvPr>
          <p:cNvSpPr txBox="1"/>
          <p:nvPr/>
        </p:nvSpPr>
        <p:spPr>
          <a:xfrm>
            <a:off x="956603" y="844062"/>
            <a:ext cx="2992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40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40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1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B2CCDD51-72E6-48B8-BD4B-9D0BBDD9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521"/>
            <a:ext cx="12192000" cy="685800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3FC6DC2A-4EF1-42A9-AAAB-E86DB5AB6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802" y="496570"/>
            <a:ext cx="5852667" cy="5864860"/>
          </a:xfrm>
          <a:prstGeom prst="rect">
            <a:avLst/>
          </a:prstGeom>
        </p:spPr>
      </p:pic>
      <p:sp>
        <p:nvSpPr>
          <p:cNvPr id="7" name="Bong bóng Lời nói: Hình bầu dục 6">
            <a:extLst>
              <a:ext uri="{FF2B5EF4-FFF2-40B4-BE49-F238E27FC236}">
                <a16:creationId xmlns:a16="http://schemas.microsoft.com/office/drawing/2014/main" xmlns="" id="{5323A7B2-0762-4425-8B11-9A4F1F3B0D96}"/>
              </a:ext>
            </a:extLst>
          </p:cNvPr>
          <p:cNvSpPr/>
          <p:nvPr/>
        </p:nvSpPr>
        <p:spPr>
          <a:xfrm>
            <a:off x="5237004" y="967409"/>
            <a:ext cx="1590261" cy="490330"/>
          </a:xfrm>
          <a:prstGeom prst="wedgeEllipseCallout">
            <a:avLst>
              <a:gd name="adj1" fmla="val -85464"/>
              <a:gd name="adj2" fmla="val 976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xmlns="" id="{23EC51AE-507A-450C-B9B0-3507AEE72926}"/>
              </a:ext>
            </a:extLst>
          </p:cNvPr>
          <p:cNvSpPr/>
          <p:nvPr/>
        </p:nvSpPr>
        <p:spPr>
          <a:xfrm>
            <a:off x="2107096" y="3130826"/>
            <a:ext cx="1750766" cy="699052"/>
          </a:xfrm>
          <a:prstGeom prst="wedgeEllipseCallout">
            <a:avLst>
              <a:gd name="adj1" fmla="val 116667"/>
              <a:gd name="adj2" fmla="val 3340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latin typeface="+mj-lt"/>
              </a:rPr>
              <a:t>Mình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gà</a:t>
            </a:r>
            <a:endParaRPr lang="en-US" sz="2400" dirty="0">
              <a:latin typeface="+mj-lt"/>
            </a:endParaRPr>
          </a:p>
        </p:txBody>
      </p:sp>
      <p:sp>
        <p:nvSpPr>
          <p:cNvPr id="9" name="Bong bóng Lời nói: Hình bầu dục 8">
            <a:extLst>
              <a:ext uri="{FF2B5EF4-FFF2-40B4-BE49-F238E27FC236}">
                <a16:creationId xmlns:a16="http://schemas.microsoft.com/office/drawing/2014/main" xmlns="" id="{A982C62B-6F1C-4E07-8C60-20C4C4ED3DF5}"/>
              </a:ext>
            </a:extLst>
          </p:cNvPr>
          <p:cNvSpPr/>
          <p:nvPr/>
        </p:nvSpPr>
        <p:spPr>
          <a:xfrm>
            <a:off x="2766393" y="4499306"/>
            <a:ext cx="1750765" cy="596348"/>
          </a:xfrm>
          <a:prstGeom prst="wedgeEllipseCallout">
            <a:avLst>
              <a:gd name="adj1" fmla="val 109063"/>
              <a:gd name="adj2" fmla="val 6104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Chân </a:t>
            </a:r>
            <a:r>
              <a:rPr lang="vi-VN" sz="2400" dirty="0" err="1">
                <a:latin typeface="+mj-lt"/>
              </a:rPr>
              <a:t>gà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544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6F30EB4-1D80-4A77-96DE-40166A1EE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AF50C79C-D9F2-44C1-B4D5-B88083796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618" y="493521"/>
            <a:ext cx="5858764" cy="5870957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xmlns="" id="{77C3A2C0-6E1B-486F-9D81-68201503DA25}"/>
              </a:ext>
            </a:extLst>
          </p:cNvPr>
          <p:cNvSpPr/>
          <p:nvPr/>
        </p:nvSpPr>
        <p:spPr>
          <a:xfrm>
            <a:off x="2252869" y="848139"/>
            <a:ext cx="1497495" cy="516835"/>
          </a:xfrm>
          <a:prstGeom prst="wedgeEllipseCallout">
            <a:avLst>
              <a:gd name="adj1" fmla="val 99039"/>
              <a:gd name="adj2" fmla="val 1158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Mắt </a:t>
            </a:r>
            <a:r>
              <a:rPr lang="vi-VN" sz="2400" dirty="0" err="1">
                <a:latin typeface="+mj-lt"/>
              </a:rPr>
              <a:t>gà</a:t>
            </a:r>
            <a:endParaRPr lang="en-US" sz="2400" dirty="0">
              <a:latin typeface="+mj-lt"/>
            </a:endParaRPr>
          </a:p>
        </p:txBody>
      </p:sp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xmlns="" id="{ACB43B8D-BB9E-4228-8CAF-A7C7F2FCAD2C}"/>
              </a:ext>
            </a:extLst>
          </p:cNvPr>
          <p:cNvSpPr/>
          <p:nvPr/>
        </p:nvSpPr>
        <p:spPr>
          <a:xfrm>
            <a:off x="5764695" y="848139"/>
            <a:ext cx="1603514" cy="516835"/>
          </a:xfrm>
          <a:prstGeom prst="wedgeEllipseCallout">
            <a:avLst>
              <a:gd name="adj1" fmla="val -115378"/>
              <a:gd name="adj2" fmla="val 6506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latin typeface="+mj-lt"/>
              </a:rPr>
              <a:t>Mào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gà</a:t>
            </a:r>
            <a:endParaRPr lang="en-US" sz="2400" dirty="0">
              <a:latin typeface="+mj-lt"/>
            </a:endParaRPr>
          </a:p>
        </p:txBody>
      </p:sp>
      <p:sp>
        <p:nvSpPr>
          <p:cNvPr id="6" name="Bong bóng Lời nói: Hình bầu dục 5">
            <a:extLst>
              <a:ext uri="{FF2B5EF4-FFF2-40B4-BE49-F238E27FC236}">
                <a16:creationId xmlns:a16="http://schemas.microsoft.com/office/drawing/2014/main" xmlns="" id="{754DB280-B494-400A-B5A9-F39E86DD05F3}"/>
              </a:ext>
            </a:extLst>
          </p:cNvPr>
          <p:cNvSpPr/>
          <p:nvPr/>
        </p:nvSpPr>
        <p:spPr>
          <a:xfrm>
            <a:off x="3226905" y="4668014"/>
            <a:ext cx="1696279" cy="516835"/>
          </a:xfrm>
          <a:prstGeom prst="wedgeEllipseCallout">
            <a:avLst>
              <a:gd name="adj1" fmla="val 97350"/>
              <a:gd name="adj2" fmla="val 855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latin typeface="+mj-lt"/>
              </a:rPr>
              <a:t>Cựa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gà</a:t>
            </a:r>
            <a:endParaRPr lang="en-US" sz="2400" dirty="0">
              <a:latin typeface="+mj-lt"/>
            </a:endParaRPr>
          </a:p>
        </p:txBody>
      </p:sp>
      <p:sp>
        <p:nvSpPr>
          <p:cNvPr id="7" name="Bong bóng Lời nói: Hình bầu dục 6">
            <a:extLst>
              <a:ext uri="{FF2B5EF4-FFF2-40B4-BE49-F238E27FC236}">
                <a16:creationId xmlns:a16="http://schemas.microsoft.com/office/drawing/2014/main" xmlns="" id="{C8A4BC35-8376-4878-973E-BF80DB5CE6AB}"/>
              </a:ext>
            </a:extLst>
          </p:cNvPr>
          <p:cNvSpPr/>
          <p:nvPr/>
        </p:nvSpPr>
        <p:spPr>
          <a:xfrm>
            <a:off x="8481391" y="2915478"/>
            <a:ext cx="1815548" cy="513522"/>
          </a:xfrm>
          <a:prstGeom prst="wedgeEllipseCallout">
            <a:avLst>
              <a:gd name="adj1" fmla="val -91636"/>
              <a:gd name="adj2" fmla="val 1037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uôi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xmlns="" id="{12557FB0-2897-4291-8765-807F21FBB0BB}"/>
              </a:ext>
            </a:extLst>
          </p:cNvPr>
          <p:cNvSpPr/>
          <p:nvPr/>
        </p:nvSpPr>
        <p:spPr>
          <a:xfrm>
            <a:off x="2464904" y="3428816"/>
            <a:ext cx="1696279" cy="503705"/>
          </a:xfrm>
          <a:prstGeom prst="wedgeEllipseCallout">
            <a:avLst>
              <a:gd name="adj1" fmla="val 127840"/>
              <a:gd name="adj2" fmla="val 7565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latin typeface="+mj-lt"/>
              </a:rPr>
              <a:t>Cánh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gà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04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4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D824E74-775B-4F74-8305-75372BB39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4DB36EB7-B795-4F6C-8706-1E7C11E11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570" y="493521"/>
            <a:ext cx="5864860" cy="587095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5DD9817B-B3AC-493A-B8C3-FC62FCC041DE}"/>
              </a:ext>
            </a:extLst>
          </p:cNvPr>
          <p:cNvSpPr txBox="1"/>
          <p:nvPr/>
        </p:nvSpPr>
        <p:spPr>
          <a:xfrm>
            <a:off x="212035" y="493521"/>
            <a:ext cx="4797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E067411D-8287-4C18-9F55-0A9A66299B61}"/>
              </a:ext>
            </a:extLst>
          </p:cNvPr>
          <p:cNvSpPr txBox="1"/>
          <p:nvPr/>
        </p:nvSpPr>
        <p:spPr>
          <a:xfrm>
            <a:off x="9316278" y="5791200"/>
            <a:ext cx="28757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73074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274</Words>
  <Application>Microsoft Office PowerPoint</Application>
  <PresentationFormat>Custom</PresentationFormat>
  <Paragraphs>70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Windows User</cp:lastModifiedBy>
  <cp:revision>17</cp:revision>
  <dcterms:created xsi:type="dcterms:W3CDTF">2021-10-19T15:04:55Z</dcterms:created>
  <dcterms:modified xsi:type="dcterms:W3CDTF">2022-12-28T05:40:23Z</dcterms:modified>
</cp:coreProperties>
</file>