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67999" y="1810417"/>
            <a:ext cx="8068158" cy="461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3676" y="434085"/>
            <a:ext cx="1104646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439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08-04-23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08-04-23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97886" y="283590"/>
            <a:ext cx="6939044" cy="772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1444751"/>
            <a:ext cx="3048000" cy="4114800"/>
          </a:xfrm>
          <a:custGeom>
            <a:avLst/>
            <a:gdLst/>
            <a:ahLst/>
            <a:cxnLst/>
            <a:rect l="l" t="t" r="r" b="b"/>
            <a:pathLst>
              <a:path w="3048000" h="4114800">
                <a:moveTo>
                  <a:pt x="3048000" y="508000"/>
                </a:moveTo>
                <a:lnTo>
                  <a:pt x="3045663" y="459079"/>
                </a:lnTo>
                <a:lnTo>
                  <a:pt x="3038830" y="411480"/>
                </a:lnTo>
                <a:lnTo>
                  <a:pt x="3027705" y="365404"/>
                </a:lnTo>
                <a:lnTo>
                  <a:pt x="3012490" y="321068"/>
                </a:lnTo>
                <a:lnTo>
                  <a:pt x="2993402" y="278676"/>
                </a:lnTo>
                <a:lnTo>
                  <a:pt x="2970657" y="238467"/>
                </a:lnTo>
                <a:lnTo>
                  <a:pt x="2944469" y="200634"/>
                </a:lnTo>
                <a:lnTo>
                  <a:pt x="2915056" y="165379"/>
                </a:lnTo>
                <a:lnTo>
                  <a:pt x="2882620" y="132943"/>
                </a:lnTo>
                <a:lnTo>
                  <a:pt x="2847365" y="103530"/>
                </a:lnTo>
                <a:lnTo>
                  <a:pt x="2809532" y="77343"/>
                </a:lnTo>
                <a:lnTo>
                  <a:pt x="2769324" y="54597"/>
                </a:lnTo>
                <a:lnTo>
                  <a:pt x="2726931" y="35509"/>
                </a:lnTo>
                <a:lnTo>
                  <a:pt x="2682595" y="20294"/>
                </a:lnTo>
                <a:lnTo>
                  <a:pt x="2636520" y="9169"/>
                </a:lnTo>
                <a:lnTo>
                  <a:pt x="2588920" y="2336"/>
                </a:lnTo>
                <a:lnTo>
                  <a:pt x="2540000" y="0"/>
                </a:lnTo>
                <a:lnTo>
                  <a:pt x="508000" y="0"/>
                </a:lnTo>
                <a:lnTo>
                  <a:pt x="459066" y="2336"/>
                </a:lnTo>
                <a:lnTo>
                  <a:pt x="411467" y="9169"/>
                </a:lnTo>
                <a:lnTo>
                  <a:pt x="365391" y="20294"/>
                </a:lnTo>
                <a:lnTo>
                  <a:pt x="321056" y="35509"/>
                </a:lnTo>
                <a:lnTo>
                  <a:pt x="278663" y="54597"/>
                </a:lnTo>
                <a:lnTo>
                  <a:pt x="238455" y="77343"/>
                </a:lnTo>
                <a:lnTo>
                  <a:pt x="200621" y="103530"/>
                </a:lnTo>
                <a:lnTo>
                  <a:pt x="165366" y="132943"/>
                </a:lnTo>
                <a:lnTo>
                  <a:pt x="132930" y="165379"/>
                </a:lnTo>
                <a:lnTo>
                  <a:pt x="103517" y="200634"/>
                </a:lnTo>
                <a:lnTo>
                  <a:pt x="77330" y="238467"/>
                </a:lnTo>
                <a:lnTo>
                  <a:pt x="54584" y="278676"/>
                </a:lnTo>
                <a:lnTo>
                  <a:pt x="35496" y="321068"/>
                </a:lnTo>
                <a:lnTo>
                  <a:pt x="20281" y="365404"/>
                </a:lnTo>
                <a:lnTo>
                  <a:pt x="9156" y="411480"/>
                </a:lnTo>
                <a:lnTo>
                  <a:pt x="2324" y="459079"/>
                </a:lnTo>
                <a:lnTo>
                  <a:pt x="0" y="508000"/>
                </a:lnTo>
                <a:lnTo>
                  <a:pt x="0" y="3606800"/>
                </a:lnTo>
                <a:lnTo>
                  <a:pt x="2324" y="3655733"/>
                </a:lnTo>
                <a:lnTo>
                  <a:pt x="9156" y="3703332"/>
                </a:lnTo>
                <a:lnTo>
                  <a:pt x="20281" y="3749408"/>
                </a:lnTo>
                <a:lnTo>
                  <a:pt x="35496" y="3793744"/>
                </a:lnTo>
                <a:lnTo>
                  <a:pt x="54584" y="3836136"/>
                </a:lnTo>
                <a:lnTo>
                  <a:pt x="77330" y="3876344"/>
                </a:lnTo>
                <a:lnTo>
                  <a:pt x="103517" y="3914178"/>
                </a:lnTo>
                <a:lnTo>
                  <a:pt x="132930" y="3949433"/>
                </a:lnTo>
                <a:lnTo>
                  <a:pt x="165366" y="3981869"/>
                </a:lnTo>
                <a:lnTo>
                  <a:pt x="200621" y="4011282"/>
                </a:lnTo>
                <a:lnTo>
                  <a:pt x="238455" y="4037469"/>
                </a:lnTo>
                <a:lnTo>
                  <a:pt x="278663" y="4060215"/>
                </a:lnTo>
                <a:lnTo>
                  <a:pt x="321056" y="4079303"/>
                </a:lnTo>
                <a:lnTo>
                  <a:pt x="365391" y="4094518"/>
                </a:lnTo>
                <a:lnTo>
                  <a:pt x="411467" y="4105643"/>
                </a:lnTo>
                <a:lnTo>
                  <a:pt x="459066" y="4112476"/>
                </a:lnTo>
                <a:lnTo>
                  <a:pt x="508000" y="4114800"/>
                </a:lnTo>
                <a:lnTo>
                  <a:pt x="2540000" y="4114800"/>
                </a:lnTo>
                <a:lnTo>
                  <a:pt x="2588920" y="4112476"/>
                </a:lnTo>
                <a:lnTo>
                  <a:pt x="2636520" y="4105643"/>
                </a:lnTo>
                <a:lnTo>
                  <a:pt x="2682595" y="4094518"/>
                </a:lnTo>
                <a:lnTo>
                  <a:pt x="2726931" y="4079303"/>
                </a:lnTo>
                <a:lnTo>
                  <a:pt x="2769324" y="4060215"/>
                </a:lnTo>
                <a:lnTo>
                  <a:pt x="2809532" y="4037469"/>
                </a:lnTo>
                <a:lnTo>
                  <a:pt x="2847365" y="4011282"/>
                </a:lnTo>
                <a:lnTo>
                  <a:pt x="2882620" y="3981869"/>
                </a:lnTo>
                <a:lnTo>
                  <a:pt x="2915056" y="3949433"/>
                </a:lnTo>
                <a:lnTo>
                  <a:pt x="2944469" y="3914178"/>
                </a:lnTo>
                <a:lnTo>
                  <a:pt x="2970657" y="3876344"/>
                </a:lnTo>
                <a:lnTo>
                  <a:pt x="2993402" y="3836136"/>
                </a:lnTo>
                <a:lnTo>
                  <a:pt x="3012490" y="3793744"/>
                </a:lnTo>
                <a:lnTo>
                  <a:pt x="3027705" y="3749408"/>
                </a:lnTo>
                <a:lnTo>
                  <a:pt x="3038830" y="3703332"/>
                </a:lnTo>
                <a:lnTo>
                  <a:pt x="3045663" y="3655733"/>
                </a:lnTo>
                <a:lnTo>
                  <a:pt x="3048000" y="3606800"/>
                </a:lnTo>
                <a:lnTo>
                  <a:pt x="3048000" y="50800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86800" y="1696212"/>
            <a:ext cx="2472055" cy="727075"/>
          </a:xfrm>
          <a:custGeom>
            <a:avLst/>
            <a:gdLst/>
            <a:ahLst/>
            <a:cxnLst/>
            <a:rect l="l" t="t" r="r" b="b"/>
            <a:pathLst>
              <a:path w="2472054" h="727075">
                <a:moveTo>
                  <a:pt x="0" y="121158"/>
                </a:moveTo>
                <a:lnTo>
                  <a:pt x="9519" y="73991"/>
                </a:lnTo>
                <a:lnTo>
                  <a:pt x="35480" y="35480"/>
                </a:lnTo>
                <a:lnTo>
                  <a:pt x="73991" y="9519"/>
                </a:lnTo>
                <a:lnTo>
                  <a:pt x="121157" y="0"/>
                </a:lnTo>
                <a:lnTo>
                  <a:pt x="2350770" y="0"/>
                </a:lnTo>
                <a:lnTo>
                  <a:pt x="2397936" y="9519"/>
                </a:lnTo>
                <a:lnTo>
                  <a:pt x="2436447" y="35480"/>
                </a:lnTo>
                <a:lnTo>
                  <a:pt x="2462408" y="73991"/>
                </a:lnTo>
                <a:lnTo>
                  <a:pt x="2471928" y="121158"/>
                </a:lnTo>
                <a:lnTo>
                  <a:pt x="2471928" y="605789"/>
                </a:lnTo>
                <a:lnTo>
                  <a:pt x="2462408" y="652956"/>
                </a:lnTo>
                <a:lnTo>
                  <a:pt x="2436447" y="691467"/>
                </a:lnTo>
                <a:lnTo>
                  <a:pt x="2397936" y="717428"/>
                </a:lnTo>
                <a:lnTo>
                  <a:pt x="2350770" y="726948"/>
                </a:lnTo>
                <a:lnTo>
                  <a:pt x="121157" y="726948"/>
                </a:lnTo>
                <a:lnTo>
                  <a:pt x="73991" y="717428"/>
                </a:lnTo>
                <a:lnTo>
                  <a:pt x="35480" y="691467"/>
                </a:lnTo>
                <a:lnTo>
                  <a:pt x="9519" y="652956"/>
                </a:lnTo>
                <a:lnTo>
                  <a:pt x="0" y="605789"/>
                </a:lnTo>
                <a:lnTo>
                  <a:pt x="0" y="12115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08-04-23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08-04-23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08-04-23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3824" y="668577"/>
            <a:ext cx="6864350" cy="2193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4820" y="2916251"/>
            <a:ext cx="6182359" cy="2663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08-04-23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giang8384@gma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68224"/>
            <a:ext cx="11734800" cy="6361430"/>
          </a:xfrm>
          <a:custGeom>
            <a:avLst/>
            <a:gdLst/>
            <a:ahLst/>
            <a:cxnLst/>
            <a:rect l="l" t="t" r="r" b="b"/>
            <a:pathLst>
              <a:path w="11734800" h="6361430">
                <a:moveTo>
                  <a:pt x="10674604" y="0"/>
                </a:moveTo>
                <a:lnTo>
                  <a:pt x="1060196" y="0"/>
                </a:lnTo>
                <a:lnTo>
                  <a:pt x="1011666" y="1091"/>
                </a:lnTo>
                <a:lnTo>
                  <a:pt x="963697" y="4333"/>
                </a:lnTo>
                <a:lnTo>
                  <a:pt x="916335" y="9679"/>
                </a:lnTo>
                <a:lnTo>
                  <a:pt x="869626" y="17083"/>
                </a:lnTo>
                <a:lnTo>
                  <a:pt x="823618" y="26497"/>
                </a:lnTo>
                <a:lnTo>
                  <a:pt x="778357" y="37875"/>
                </a:lnTo>
                <a:lnTo>
                  <a:pt x="733889" y="51170"/>
                </a:lnTo>
                <a:lnTo>
                  <a:pt x="690263" y="66335"/>
                </a:lnTo>
                <a:lnTo>
                  <a:pt x="647523" y="83323"/>
                </a:lnTo>
                <a:lnTo>
                  <a:pt x="605718" y="102088"/>
                </a:lnTo>
                <a:lnTo>
                  <a:pt x="564894" y="122583"/>
                </a:lnTo>
                <a:lnTo>
                  <a:pt x="525098" y="144761"/>
                </a:lnTo>
                <a:lnTo>
                  <a:pt x="486377" y="168574"/>
                </a:lnTo>
                <a:lnTo>
                  <a:pt x="448777" y="193977"/>
                </a:lnTo>
                <a:lnTo>
                  <a:pt x="412345" y="220923"/>
                </a:lnTo>
                <a:lnTo>
                  <a:pt x="377129" y="249364"/>
                </a:lnTo>
                <a:lnTo>
                  <a:pt x="343174" y="279254"/>
                </a:lnTo>
                <a:lnTo>
                  <a:pt x="310527" y="310546"/>
                </a:lnTo>
                <a:lnTo>
                  <a:pt x="279236" y="343194"/>
                </a:lnTo>
                <a:lnTo>
                  <a:pt x="249347" y="377149"/>
                </a:lnTo>
                <a:lnTo>
                  <a:pt x="220907" y="412367"/>
                </a:lnTo>
                <a:lnTo>
                  <a:pt x="193963" y="448799"/>
                </a:lnTo>
                <a:lnTo>
                  <a:pt x="168562" y="486399"/>
                </a:lnTo>
                <a:lnTo>
                  <a:pt x="144749" y="525121"/>
                </a:lnTo>
                <a:lnTo>
                  <a:pt x="122573" y="564917"/>
                </a:lnTo>
                <a:lnTo>
                  <a:pt x="102080" y="605740"/>
                </a:lnTo>
                <a:lnTo>
                  <a:pt x="83316" y="647545"/>
                </a:lnTo>
                <a:lnTo>
                  <a:pt x="66329" y="690283"/>
                </a:lnTo>
                <a:lnTo>
                  <a:pt x="51165" y="733908"/>
                </a:lnTo>
                <a:lnTo>
                  <a:pt x="37871" y="778374"/>
                </a:lnTo>
                <a:lnTo>
                  <a:pt x="26494" y="823634"/>
                </a:lnTo>
                <a:lnTo>
                  <a:pt x="17081" y="869640"/>
                </a:lnTo>
                <a:lnTo>
                  <a:pt x="9678" y="916346"/>
                </a:lnTo>
                <a:lnTo>
                  <a:pt x="4332" y="963705"/>
                </a:lnTo>
                <a:lnTo>
                  <a:pt x="1090" y="1011670"/>
                </a:lnTo>
                <a:lnTo>
                  <a:pt x="0" y="1060196"/>
                </a:lnTo>
                <a:lnTo>
                  <a:pt x="0" y="5300980"/>
                </a:lnTo>
                <a:lnTo>
                  <a:pt x="1090" y="5349509"/>
                </a:lnTo>
                <a:lnTo>
                  <a:pt x="4332" y="5397478"/>
                </a:lnTo>
                <a:lnTo>
                  <a:pt x="9678" y="5444840"/>
                </a:lnTo>
                <a:lnTo>
                  <a:pt x="17081" y="5491549"/>
                </a:lnTo>
                <a:lnTo>
                  <a:pt x="26494" y="5537557"/>
                </a:lnTo>
                <a:lnTo>
                  <a:pt x="37871" y="5582818"/>
                </a:lnTo>
                <a:lnTo>
                  <a:pt x="51165" y="5627286"/>
                </a:lnTo>
                <a:lnTo>
                  <a:pt x="66329" y="5670912"/>
                </a:lnTo>
                <a:lnTo>
                  <a:pt x="83316" y="5713652"/>
                </a:lnTo>
                <a:lnTo>
                  <a:pt x="102080" y="5755457"/>
                </a:lnTo>
                <a:lnTo>
                  <a:pt x="122573" y="5796281"/>
                </a:lnTo>
                <a:lnTo>
                  <a:pt x="144749" y="5836077"/>
                </a:lnTo>
                <a:lnTo>
                  <a:pt x="168562" y="5874798"/>
                </a:lnTo>
                <a:lnTo>
                  <a:pt x="193963" y="5912398"/>
                </a:lnTo>
                <a:lnTo>
                  <a:pt x="220907" y="5948830"/>
                </a:lnTo>
                <a:lnTo>
                  <a:pt x="249347" y="5984046"/>
                </a:lnTo>
                <a:lnTo>
                  <a:pt x="279236" y="6018001"/>
                </a:lnTo>
                <a:lnTo>
                  <a:pt x="310527" y="6050648"/>
                </a:lnTo>
                <a:lnTo>
                  <a:pt x="343174" y="6081939"/>
                </a:lnTo>
                <a:lnTo>
                  <a:pt x="377129" y="6111828"/>
                </a:lnTo>
                <a:lnTo>
                  <a:pt x="412345" y="6140268"/>
                </a:lnTo>
                <a:lnTo>
                  <a:pt x="448777" y="6167212"/>
                </a:lnTo>
                <a:lnTo>
                  <a:pt x="486377" y="6192613"/>
                </a:lnTo>
                <a:lnTo>
                  <a:pt x="525098" y="6216426"/>
                </a:lnTo>
                <a:lnTo>
                  <a:pt x="564894" y="6238602"/>
                </a:lnTo>
                <a:lnTo>
                  <a:pt x="605718" y="6259095"/>
                </a:lnTo>
                <a:lnTo>
                  <a:pt x="647523" y="6277859"/>
                </a:lnTo>
                <a:lnTo>
                  <a:pt x="690263" y="6294846"/>
                </a:lnTo>
                <a:lnTo>
                  <a:pt x="733889" y="6310010"/>
                </a:lnTo>
                <a:lnTo>
                  <a:pt x="778357" y="6323304"/>
                </a:lnTo>
                <a:lnTo>
                  <a:pt x="823618" y="6334681"/>
                </a:lnTo>
                <a:lnTo>
                  <a:pt x="869626" y="6344094"/>
                </a:lnTo>
                <a:lnTo>
                  <a:pt x="916335" y="6351497"/>
                </a:lnTo>
                <a:lnTo>
                  <a:pt x="963697" y="6356843"/>
                </a:lnTo>
                <a:lnTo>
                  <a:pt x="1011666" y="6360085"/>
                </a:lnTo>
                <a:lnTo>
                  <a:pt x="1060196" y="6361176"/>
                </a:lnTo>
                <a:lnTo>
                  <a:pt x="10674604" y="6361176"/>
                </a:lnTo>
                <a:lnTo>
                  <a:pt x="10723129" y="6360085"/>
                </a:lnTo>
                <a:lnTo>
                  <a:pt x="10771094" y="6356843"/>
                </a:lnTo>
                <a:lnTo>
                  <a:pt x="10818453" y="6351497"/>
                </a:lnTo>
                <a:lnTo>
                  <a:pt x="10865159" y="6344094"/>
                </a:lnTo>
                <a:lnTo>
                  <a:pt x="10911165" y="6334681"/>
                </a:lnTo>
                <a:lnTo>
                  <a:pt x="10956425" y="6323304"/>
                </a:lnTo>
                <a:lnTo>
                  <a:pt x="11000891" y="6310010"/>
                </a:lnTo>
                <a:lnTo>
                  <a:pt x="11044516" y="6294846"/>
                </a:lnTo>
                <a:lnTo>
                  <a:pt x="11087254" y="6277859"/>
                </a:lnTo>
                <a:lnTo>
                  <a:pt x="11129059" y="6259095"/>
                </a:lnTo>
                <a:lnTo>
                  <a:pt x="11169882" y="6238602"/>
                </a:lnTo>
                <a:lnTo>
                  <a:pt x="11209678" y="6216426"/>
                </a:lnTo>
                <a:lnTo>
                  <a:pt x="11248400" y="6192613"/>
                </a:lnTo>
                <a:lnTo>
                  <a:pt x="11286000" y="6167212"/>
                </a:lnTo>
                <a:lnTo>
                  <a:pt x="11322432" y="6140268"/>
                </a:lnTo>
                <a:lnTo>
                  <a:pt x="11357650" y="6111828"/>
                </a:lnTo>
                <a:lnTo>
                  <a:pt x="11391605" y="6081939"/>
                </a:lnTo>
                <a:lnTo>
                  <a:pt x="11424253" y="6050648"/>
                </a:lnTo>
                <a:lnTo>
                  <a:pt x="11455545" y="6018001"/>
                </a:lnTo>
                <a:lnTo>
                  <a:pt x="11485435" y="5984046"/>
                </a:lnTo>
                <a:lnTo>
                  <a:pt x="11513876" y="5948830"/>
                </a:lnTo>
                <a:lnTo>
                  <a:pt x="11540822" y="5912398"/>
                </a:lnTo>
                <a:lnTo>
                  <a:pt x="11566225" y="5874798"/>
                </a:lnTo>
                <a:lnTo>
                  <a:pt x="11590038" y="5836077"/>
                </a:lnTo>
                <a:lnTo>
                  <a:pt x="11612216" y="5796281"/>
                </a:lnTo>
                <a:lnTo>
                  <a:pt x="11632711" y="5755457"/>
                </a:lnTo>
                <a:lnTo>
                  <a:pt x="11651476" y="5713652"/>
                </a:lnTo>
                <a:lnTo>
                  <a:pt x="11668464" y="5670912"/>
                </a:lnTo>
                <a:lnTo>
                  <a:pt x="11683629" y="5627286"/>
                </a:lnTo>
                <a:lnTo>
                  <a:pt x="11696924" y="5582818"/>
                </a:lnTo>
                <a:lnTo>
                  <a:pt x="11708302" y="5537557"/>
                </a:lnTo>
                <a:lnTo>
                  <a:pt x="11717716" y="5491549"/>
                </a:lnTo>
                <a:lnTo>
                  <a:pt x="11725120" y="5444840"/>
                </a:lnTo>
                <a:lnTo>
                  <a:pt x="11730466" y="5397478"/>
                </a:lnTo>
                <a:lnTo>
                  <a:pt x="11733708" y="5349509"/>
                </a:lnTo>
                <a:lnTo>
                  <a:pt x="11734800" y="5300980"/>
                </a:lnTo>
                <a:lnTo>
                  <a:pt x="11734800" y="1060196"/>
                </a:lnTo>
                <a:lnTo>
                  <a:pt x="11733708" y="1011670"/>
                </a:lnTo>
                <a:lnTo>
                  <a:pt x="11730466" y="963705"/>
                </a:lnTo>
                <a:lnTo>
                  <a:pt x="11725120" y="916346"/>
                </a:lnTo>
                <a:lnTo>
                  <a:pt x="11717716" y="869640"/>
                </a:lnTo>
                <a:lnTo>
                  <a:pt x="11708302" y="823634"/>
                </a:lnTo>
                <a:lnTo>
                  <a:pt x="11696924" y="778374"/>
                </a:lnTo>
                <a:lnTo>
                  <a:pt x="11683629" y="733908"/>
                </a:lnTo>
                <a:lnTo>
                  <a:pt x="11668464" y="690283"/>
                </a:lnTo>
                <a:lnTo>
                  <a:pt x="11651476" y="647545"/>
                </a:lnTo>
                <a:lnTo>
                  <a:pt x="11632711" y="605740"/>
                </a:lnTo>
                <a:lnTo>
                  <a:pt x="11612216" y="564917"/>
                </a:lnTo>
                <a:lnTo>
                  <a:pt x="11590038" y="525121"/>
                </a:lnTo>
                <a:lnTo>
                  <a:pt x="11566225" y="486399"/>
                </a:lnTo>
                <a:lnTo>
                  <a:pt x="11540822" y="448799"/>
                </a:lnTo>
                <a:lnTo>
                  <a:pt x="11513876" y="412367"/>
                </a:lnTo>
                <a:lnTo>
                  <a:pt x="11485435" y="377149"/>
                </a:lnTo>
                <a:lnTo>
                  <a:pt x="11455545" y="343194"/>
                </a:lnTo>
                <a:lnTo>
                  <a:pt x="11424253" y="310546"/>
                </a:lnTo>
                <a:lnTo>
                  <a:pt x="11391605" y="279254"/>
                </a:lnTo>
                <a:lnTo>
                  <a:pt x="11357650" y="249364"/>
                </a:lnTo>
                <a:lnTo>
                  <a:pt x="11322432" y="220923"/>
                </a:lnTo>
                <a:lnTo>
                  <a:pt x="11286000" y="193977"/>
                </a:lnTo>
                <a:lnTo>
                  <a:pt x="11248400" y="168574"/>
                </a:lnTo>
                <a:lnTo>
                  <a:pt x="11209678" y="144761"/>
                </a:lnTo>
                <a:lnTo>
                  <a:pt x="11169882" y="122583"/>
                </a:lnTo>
                <a:lnTo>
                  <a:pt x="11129059" y="102088"/>
                </a:lnTo>
                <a:lnTo>
                  <a:pt x="11087254" y="83323"/>
                </a:lnTo>
                <a:lnTo>
                  <a:pt x="11044516" y="66335"/>
                </a:lnTo>
                <a:lnTo>
                  <a:pt x="11000891" y="51170"/>
                </a:lnTo>
                <a:lnTo>
                  <a:pt x="10956425" y="37875"/>
                </a:lnTo>
                <a:lnTo>
                  <a:pt x="10911165" y="26497"/>
                </a:lnTo>
                <a:lnTo>
                  <a:pt x="10865159" y="17083"/>
                </a:lnTo>
                <a:lnTo>
                  <a:pt x="10818453" y="9679"/>
                </a:lnTo>
                <a:lnTo>
                  <a:pt x="10771094" y="4333"/>
                </a:lnTo>
                <a:lnTo>
                  <a:pt x="10723129" y="1091"/>
                </a:lnTo>
                <a:lnTo>
                  <a:pt x="10674604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29200" y="6548425"/>
            <a:ext cx="213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Năm học: </a:t>
            </a: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en-US" sz="1800" b="1" dirty="0">
                <a:latin typeface="Times New Roman"/>
                <a:cs typeface="Times New Roman"/>
              </a:rPr>
              <a:t>2</a:t>
            </a:r>
            <a:r>
              <a:rPr sz="1800" b="1" dirty="0">
                <a:latin typeface="Times New Roman"/>
                <a:cs typeface="Times New Roman"/>
              </a:rPr>
              <a:t> -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en-US" sz="1800" b="1" dirty="0">
                <a:latin typeface="Times New Roman"/>
                <a:cs typeface="Times New Roman"/>
              </a:rPr>
              <a:t>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3004820" y="2916251"/>
            <a:ext cx="6182359" cy="223907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pc="-5" dirty="0"/>
              <a:t>LĨNH </a:t>
            </a:r>
            <a:r>
              <a:rPr spc="-10" dirty="0"/>
              <a:t>VỰC PHÁT </a:t>
            </a:r>
            <a:r>
              <a:rPr spc="-5" dirty="0"/>
              <a:t>TRIỂN </a:t>
            </a:r>
            <a:r>
              <a:rPr spc="-10" dirty="0"/>
              <a:t>NGÔN</a:t>
            </a:r>
            <a:r>
              <a:rPr spc="-125" dirty="0"/>
              <a:t> </a:t>
            </a:r>
            <a:r>
              <a:rPr spc="-10" dirty="0"/>
              <a:t>NGỮ</a:t>
            </a:r>
          </a:p>
          <a:p>
            <a:pPr marL="375920" algn="ctr">
              <a:lnSpc>
                <a:spcPct val="100000"/>
              </a:lnSpc>
              <a:spcBef>
                <a:spcPts val="225"/>
              </a:spcBef>
            </a:pPr>
            <a:r>
              <a:rPr sz="2400" spc="-5" dirty="0">
                <a:solidFill>
                  <a:srgbClr val="0000CC"/>
                </a:solidFill>
              </a:rPr>
              <a:t>LÀM </a:t>
            </a:r>
            <a:r>
              <a:rPr sz="2400" dirty="0">
                <a:solidFill>
                  <a:srgbClr val="0000CC"/>
                </a:solidFill>
              </a:rPr>
              <a:t>QUEN </a:t>
            </a:r>
            <a:r>
              <a:rPr sz="2400" spc="-5" dirty="0">
                <a:solidFill>
                  <a:srgbClr val="0000CC"/>
                </a:solidFill>
              </a:rPr>
              <a:t>VĂN</a:t>
            </a:r>
            <a:r>
              <a:rPr sz="2400" spc="-25" dirty="0">
                <a:solidFill>
                  <a:srgbClr val="0000CC"/>
                </a:solidFill>
              </a:rPr>
              <a:t> </a:t>
            </a:r>
            <a:r>
              <a:rPr sz="2400" dirty="0">
                <a:solidFill>
                  <a:srgbClr val="0000CC"/>
                </a:solidFill>
              </a:rPr>
              <a:t>HỌC</a:t>
            </a:r>
            <a:endParaRPr sz="2400" dirty="0"/>
          </a:p>
          <a:p>
            <a:pPr marL="260985" algn="ctr">
              <a:lnSpc>
                <a:spcPct val="100000"/>
              </a:lnSpc>
              <a:spcBef>
                <a:spcPts val="114"/>
              </a:spcBef>
            </a:pPr>
            <a:r>
              <a:rPr sz="3200" spc="-35" dirty="0">
                <a:solidFill>
                  <a:srgbClr val="000000"/>
                </a:solidFill>
              </a:rPr>
              <a:t>Truyện: </a:t>
            </a:r>
            <a:r>
              <a:rPr sz="3200" dirty="0">
                <a:solidFill>
                  <a:srgbClr val="000000"/>
                </a:solidFill>
              </a:rPr>
              <a:t>Hồ </a:t>
            </a:r>
            <a:r>
              <a:rPr sz="3200" spc="-5" dirty="0">
                <a:solidFill>
                  <a:srgbClr val="000000"/>
                </a:solidFill>
              </a:rPr>
              <a:t>nước </a:t>
            </a:r>
            <a:r>
              <a:rPr sz="3200" spc="5" dirty="0">
                <a:solidFill>
                  <a:srgbClr val="000000"/>
                </a:solidFill>
              </a:rPr>
              <a:t>và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mây</a:t>
            </a:r>
            <a:endParaRPr sz="3200" dirty="0"/>
          </a:p>
          <a:p>
            <a:pPr marL="259715" algn="ctr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000000"/>
                </a:solidFill>
              </a:rPr>
              <a:t>Giáo viên: </a:t>
            </a:r>
            <a:r>
              <a:rPr lang="en-US" spc="-5" dirty="0" err="1">
                <a:solidFill>
                  <a:srgbClr val="000000"/>
                </a:solidFill>
              </a:rPr>
              <a:t>Nguyễn</a:t>
            </a:r>
            <a:r>
              <a:rPr lang="en-US" spc="-5" dirty="0">
                <a:solidFill>
                  <a:srgbClr val="000000"/>
                </a:solidFill>
              </a:rPr>
              <a:t> Thu </a:t>
            </a:r>
            <a:r>
              <a:rPr lang="en-US" spc="-5" dirty="0" err="1">
                <a:solidFill>
                  <a:srgbClr val="000000"/>
                </a:solidFill>
              </a:rPr>
              <a:t>Hà</a:t>
            </a:r>
            <a:endParaRPr spc="-5" dirty="0">
              <a:solidFill>
                <a:srgbClr val="000000"/>
              </a:solidFill>
            </a:endParaRPr>
          </a:p>
          <a:p>
            <a:pPr marL="781685" marR="511809" algn="ctr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Lứa </a:t>
            </a:r>
            <a:r>
              <a:rPr dirty="0">
                <a:solidFill>
                  <a:srgbClr val="000000"/>
                </a:solidFill>
              </a:rPr>
              <a:t>tuổi: </a:t>
            </a:r>
            <a:r>
              <a:rPr spc="-5" dirty="0">
                <a:solidFill>
                  <a:srgbClr val="000000"/>
                </a:solidFill>
              </a:rPr>
              <a:t>MGN ( 4 – 5 </a:t>
            </a:r>
            <a:r>
              <a:rPr spc="-10">
                <a:solidFill>
                  <a:srgbClr val="000000"/>
                </a:solidFill>
              </a:rPr>
              <a:t>TUỔI)</a:t>
            </a:r>
            <a:endParaRPr u="heavy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hlinkClick r:id="rId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8400" y="268224"/>
            <a:ext cx="6934199" cy="8858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PHÒNG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GIÁO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DỤC </a:t>
            </a:r>
            <a:r>
              <a:rPr sz="2000" b="1" spc="-55" dirty="0">
                <a:solidFill>
                  <a:srgbClr val="FF0000"/>
                </a:solidFill>
                <a:latin typeface="Carlito"/>
                <a:cs typeface="Carlito"/>
              </a:rPr>
              <a:t>VÀ </a:t>
            </a:r>
            <a:r>
              <a:rPr sz="2000" b="1" spc="-25" dirty="0">
                <a:solidFill>
                  <a:srgbClr val="FF0000"/>
                </a:solidFill>
                <a:latin typeface="Carlito"/>
                <a:cs typeface="Carlito"/>
              </a:rPr>
              <a:t>ĐÀO </a:t>
            </a:r>
            <a:r>
              <a:rPr sz="2000" b="1" spc="-60" dirty="0">
                <a:solidFill>
                  <a:srgbClr val="FF0000"/>
                </a:solidFill>
                <a:latin typeface="Carlito"/>
                <a:cs typeface="Carlito"/>
              </a:rPr>
              <a:t>TẠO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QUẬN LONG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BIÊN</a:t>
            </a:r>
            <a:endParaRPr sz="2000" dirty="0">
              <a:latin typeface="Carlito"/>
              <a:cs typeface="Carlito"/>
            </a:endParaRPr>
          </a:p>
          <a:p>
            <a:pPr marL="579755" algn="ctr">
              <a:lnSpc>
                <a:spcPct val="100000"/>
              </a:lnSpc>
              <a:spcBef>
                <a:spcPts val="810"/>
              </a:spcBef>
            </a:pPr>
            <a:r>
              <a:rPr sz="2400" b="1" spc="-15" dirty="0">
                <a:latin typeface="Carlito"/>
                <a:cs typeface="Carlito"/>
              </a:rPr>
              <a:t>TRƯỜNG </a:t>
            </a:r>
            <a:r>
              <a:rPr sz="2400" b="1" spc="-5" dirty="0">
                <a:latin typeface="Carlito"/>
                <a:cs typeface="Carlito"/>
              </a:rPr>
              <a:t>MẦM </a:t>
            </a:r>
            <a:r>
              <a:rPr sz="2400" b="1" dirty="0">
                <a:latin typeface="Carlito"/>
                <a:cs typeface="Carlito"/>
              </a:rPr>
              <a:t>NON </a:t>
            </a:r>
            <a:r>
              <a:rPr lang="en-US" sz="2400" b="1" spc="-5" dirty="0">
                <a:latin typeface="Carlito"/>
                <a:cs typeface="Carlito"/>
              </a:rPr>
              <a:t>ÁNH SAO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03" y="1359550"/>
            <a:ext cx="1234791" cy="1278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2902" y="2855722"/>
            <a:ext cx="3227578" cy="1321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21196" y="3183127"/>
            <a:ext cx="304800" cy="104139"/>
            <a:chOff x="6021196" y="3183127"/>
            <a:chExt cx="304800" cy="104139"/>
          </a:xfrm>
        </p:grpSpPr>
        <p:sp>
          <p:nvSpPr>
            <p:cNvPr id="5" name="object 5"/>
            <p:cNvSpPr/>
            <p:nvPr/>
          </p:nvSpPr>
          <p:spPr>
            <a:xfrm>
              <a:off x="6025768" y="3187699"/>
              <a:ext cx="295275" cy="94615"/>
            </a:xfrm>
            <a:custGeom>
              <a:avLst/>
              <a:gdLst/>
              <a:ahLst/>
              <a:cxnLst/>
              <a:rect l="l" t="t" r="r" b="b"/>
              <a:pathLst>
                <a:path w="295275" h="94614">
                  <a:moveTo>
                    <a:pt x="295147" y="0"/>
                  </a:moveTo>
                  <a:lnTo>
                    <a:pt x="0" y="58165"/>
                  </a:lnTo>
                  <a:lnTo>
                    <a:pt x="0" y="94614"/>
                  </a:lnTo>
                  <a:lnTo>
                    <a:pt x="295147" y="36449"/>
                  </a:lnTo>
                  <a:lnTo>
                    <a:pt x="29514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25768" y="3187699"/>
              <a:ext cx="295275" cy="94615"/>
            </a:xfrm>
            <a:custGeom>
              <a:avLst/>
              <a:gdLst/>
              <a:ahLst/>
              <a:cxnLst/>
              <a:rect l="l" t="t" r="r" b="b"/>
              <a:pathLst>
                <a:path w="295275" h="94614">
                  <a:moveTo>
                    <a:pt x="0" y="58165"/>
                  </a:moveTo>
                  <a:lnTo>
                    <a:pt x="49211" y="48451"/>
                  </a:lnTo>
                  <a:lnTo>
                    <a:pt x="98420" y="38739"/>
                  </a:lnTo>
                  <a:lnTo>
                    <a:pt x="147621" y="29035"/>
                  </a:lnTo>
                  <a:lnTo>
                    <a:pt x="196812" y="19341"/>
                  </a:lnTo>
                  <a:lnTo>
                    <a:pt x="245989" y="9661"/>
                  </a:lnTo>
                  <a:lnTo>
                    <a:pt x="295147" y="0"/>
                  </a:lnTo>
                  <a:lnTo>
                    <a:pt x="295147" y="9124"/>
                  </a:lnTo>
                  <a:lnTo>
                    <a:pt x="295147" y="18224"/>
                  </a:lnTo>
                  <a:lnTo>
                    <a:pt x="295147" y="27324"/>
                  </a:lnTo>
                  <a:lnTo>
                    <a:pt x="295147" y="36449"/>
                  </a:lnTo>
                  <a:lnTo>
                    <a:pt x="245989" y="46155"/>
                  </a:lnTo>
                  <a:lnTo>
                    <a:pt x="196812" y="55847"/>
                  </a:lnTo>
                  <a:lnTo>
                    <a:pt x="147621" y="65531"/>
                  </a:lnTo>
                  <a:lnTo>
                    <a:pt x="98420" y="75216"/>
                  </a:lnTo>
                  <a:lnTo>
                    <a:pt x="49211" y="84908"/>
                  </a:lnTo>
                  <a:lnTo>
                    <a:pt x="0" y="94614"/>
                  </a:lnTo>
                  <a:lnTo>
                    <a:pt x="0" y="85472"/>
                  </a:lnTo>
                  <a:lnTo>
                    <a:pt x="0" y="76342"/>
                  </a:lnTo>
                  <a:lnTo>
                    <a:pt x="0" y="67236"/>
                  </a:lnTo>
                  <a:lnTo>
                    <a:pt x="0" y="5816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462140" y="2005964"/>
            <a:ext cx="3076956" cy="1405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316" y="1851660"/>
            <a:ext cx="7900416" cy="444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Q</a:t>
            </a:r>
            <a:r>
              <a:rPr spc="-35" dirty="0"/>
              <a:t>u</a:t>
            </a:r>
            <a:r>
              <a:rPr spc="-50" dirty="0"/>
              <a:t>iz</a:t>
            </a:r>
          </a:p>
        </p:txBody>
      </p:sp>
      <p:sp>
        <p:nvSpPr>
          <p:cNvPr id="4" name="object 4"/>
          <p:cNvSpPr/>
          <p:nvPr/>
        </p:nvSpPr>
        <p:spPr>
          <a:xfrm>
            <a:off x="5383720" y="521112"/>
            <a:ext cx="367379" cy="316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4678" y="1124458"/>
            <a:ext cx="4883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343944"/>
                </a:solidFill>
                <a:latin typeface="Arial"/>
                <a:cs typeface="Arial"/>
              </a:rPr>
              <a:t>Click </a:t>
            </a:r>
            <a:r>
              <a:rPr sz="2200" spc="25" dirty="0">
                <a:solidFill>
                  <a:srgbClr val="343944"/>
                </a:solidFill>
                <a:latin typeface="Arial"/>
                <a:cs typeface="Arial"/>
              </a:rPr>
              <a:t>the </a:t>
            </a:r>
            <a:r>
              <a:rPr sz="2200" b="1" spc="-60" dirty="0">
                <a:solidFill>
                  <a:srgbClr val="343944"/>
                </a:solidFill>
                <a:latin typeface="Arial"/>
                <a:cs typeface="Arial"/>
              </a:rPr>
              <a:t>Quiz </a:t>
            </a:r>
            <a:r>
              <a:rPr sz="2200" spc="70" dirty="0">
                <a:solidFill>
                  <a:srgbClr val="343944"/>
                </a:solidFill>
                <a:latin typeface="Arial"/>
                <a:cs typeface="Arial"/>
              </a:rPr>
              <a:t>button </a:t>
            </a:r>
            <a:r>
              <a:rPr sz="2200" spc="90" dirty="0">
                <a:solidFill>
                  <a:srgbClr val="343944"/>
                </a:solidFill>
                <a:latin typeface="Arial"/>
                <a:cs typeface="Arial"/>
              </a:rPr>
              <a:t>to </a:t>
            </a:r>
            <a:r>
              <a:rPr sz="2200" spc="40" dirty="0">
                <a:solidFill>
                  <a:srgbClr val="343944"/>
                </a:solidFill>
                <a:latin typeface="Arial"/>
                <a:cs typeface="Arial"/>
              </a:rPr>
              <a:t>edit </a:t>
            </a:r>
            <a:r>
              <a:rPr sz="2200" spc="5" dirty="0">
                <a:solidFill>
                  <a:srgbClr val="343944"/>
                </a:solidFill>
                <a:latin typeface="Arial"/>
                <a:cs typeface="Arial"/>
              </a:rPr>
              <a:t>this</a:t>
            </a:r>
            <a:r>
              <a:rPr sz="2200" spc="-130" dirty="0">
                <a:solidFill>
                  <a:srgbClr val="343944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343944"/>
                </a:solidFill>
                <a:latin typeface="Arial"/>
                <a:cs typeface="Arial"/>
              </a:rPr>
              <a:t>object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316" y="1851660"/>
            <a:ext cx="7900416" cy="444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Q</a:t>
            </a:r>
            <a:r>
              <a:rPr spc="-35" dirty="0"/>
              <a:t>u</a:t>
            </a:r>
            <a:r>
              <a:rPr spc="-50" dirty="0"/>
              <a:t>iz</a:t>
            </a:r>
          </a:p>
        </p:txBody>
      </p:sp>
      <p:sp>
        <p:nvSpPr>
          <p:cNvPr id="4" name="object 4"/>
          <p:cNvSpPr/>
          <p:nvPr/>
        </p:nvSpPr>
        <p:spPr>
          <a:xfrm>
            <a:off x="5383720" y="521112"/>
            <a:ext cx="367379" cy="316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4678" y="1124458"/>
            <a:ext cx="4883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343944"/>
                </a:solidFill>
                <a:latin typeface="Arial"/>
                <a:cs typeface="Arial"/>
              </a:rPr>
              <a:t>Click </a:t>
            </a:r>
            <a:r>
              <a:rPr sz="2200" spc="25" dirty="0">
                <a:solidFill>
                  <a:srgbClr val="343944"/>
                </a:solidFill>
                <a:latin typeface="Arial"/>
                <a:cs typeface="Arial"/>
              </a:rPr>
              <a:t>the </a:t>
            </a:r>
            <a:r>
              <a:rPr sz="2200" b="1" spc="-60" dirty="0">
                <a:solidFill>
                  <a:srgbClr val="343944"/>
                </a:solidFill>
                <a:latin typeface="Arial"/>
                <a:cs typeface="Arial"/>
              </a:rPr>
              <a:t>Quiz </a:t>
            </a:r>
            <a:r>
              <a:rPr sz="2200" spc="70" dirty="0">
                <a:solidFill>
                  <a:srgbClr val="343944"/>
                </a:solidFill>
                <a:latin typeface="Arial"/>
                <a:cs typeface="Arial"/>
              </a:rPr>
              <a:t>button </a:t>
            </a:r>
            <a:r>
              <a:rPr sz="2200" spc="90" dirty="0">
                <a:solidFill>
                  <a:srgbClr val="343944"/>
                </a:solidFill>
                <a:latin typeface="Arial"/>
                <a:cs typeface="Arial"/>
              </a:rPr>
              <a:t>to </a:t>
            </a:r>
            <a:r>
              <a:rPr sz="2200" spc="40" dirty="0">
                <a:solidFill>
                  <a:srgbClr val="343944"/>
                </a:solidFill>
                <a:latin typeface="Arial"/>
                <a:cs typeface="Arial"/>
              </a:rPr>
              <a:t>edit </a:t>
            </a:r>
            <a:r>
              <a:rPr sz="2200" spc="5" dirty="0">
                <a:solidFill>
                  <a:srgbClr val="343944"/>
                </a:solidFill>
                <a:latin typeface="Arial"/>
                <a:cs typeface="Arial"/>
              </a:rPr>
              <a:t>this</a:t>
            </a:r>
            <a:r>
              <a:rPr sz="2200" spc="-130" dirty="0">
                <a:solidFill>
                  <a:srgbClr val="343944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343944"/>
                </a:solidFill>
                <a:latin typeface="Arial"/>
                <a:cs typeface="Arial"/>
              </a:rPr>
              <a:t>object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316" y="1851660"/>
            <a:ext cx="7900416" cy="444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Q</a:t>
            </a:r>
            <a:r>
              <a:rPr spc="-35" dirty="0"/>
              <a:t>u</a:t>
            </a:r>
            <a:r>
              <a:rPr spc="-50" dirty="0"/>
              <a:t>iz</a:t>
            </a:r>
          </a:p>
        </p:txBody>
      </p:sp>
      <p:sp>
        <p:nvSpPr>
          <p:cNvPr id="4" name="object 4"/>
          <p:cNvSpPr/>
          <p:nvPr/>
        </p:nvSpPr>
        <p:spPr>
          <a:xfrm>
            <a:off x="5383720" y="521112"/>
            <a:ext cx="367379" cy="316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4678" y="1124458"/>
            <a:ext cx="4883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343944"/>
                </a:solidFill>
                <a:latin typeface="Arial"/>
                <a:cs typeface="Arial"/>
              </a:rPr>
              <a:t>Click </a:t>
            </a:r>
            <a:r>
              <a:rPr sz="2200" spc="25" dirty="0">
                <a:solidFill>
                  <a:srgbClr val="343944"/>
                </a:solidFill>
                <a:latin typeface="Arial"/>
                <a:cs typeface="Arial"/>
              </a:rPr>
              <a:t>the </a:t>
            </a:r>
            <a:r>
              <a:rPr sz="2200" b="1" spc="-60" dirty="0">
                <a:solidFill>
                  <a:srgbClr val="343944"/>
                </a:solidFill>
                <a:latin typeface="Arial"/>
                <a:cs typeface="Arial"/>
              </a:rPr>
              <a:t>Quiz </a:t>
            </a:r>
            <a:r>
              <a:rPr sz="2200" spc="70" dirty="0">
                <a:solidFill>
                  <a:srgbClr val="343944"/>
                </a:solidFill>
                <a:latin typeface="Arial"/>
                <a:cs typeface="Arial"/>
              </a:rPr>
              <a:t>button </a:t>
            </a:r>
            <a:r>
              <a:rPr sz="2200" spc="90" dirty="0">
                <a:solidFill>
                  <a:srgbClr val="343944"/>
                </a:solidFill>
                <a:latin typeface="Arial"/>
                <a:cs typeface="Arial"/>
              </a:rPr>
              <a:t>to </a:t>
            </a:r>
            <a:r>
              <a:rPr sz="2200" spc="40" dirty="0">
                <a:solidFill>
                  <a:srgbClr val="343944"/>
                </a:solidFill>
                <a:latin typeface="Arial"/>
                <a:cs typeface="Arial"/>
              </a:rPr>
              <a:t>edit </a:t>
            </a:r>
            <a:r>
              <a:rPr sz="2200" spc="5" dirty="0">
                <a:solidFill>
                  <a:srgbClr val="343944"/>
                </a:solidFill>
                <a:latin typeface="Arial"/>
                <a:cs typeface="Arial"/>
              </a:rPr>
              <a:t>this</a:t>
            </a:r>
            <a:r>
              <a:rPr sz="2200" spc="-130" dirty="0">
                <a:solidFill>
                  <a:srgbClr val="343944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343944"/>
                </a:solidFill>
                <a:latin typeface="Arial"/>
                <a:cs typeface="Arial"/>
              </a:rPr>
              <a:t>object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" y="0"/>
            <a:ext cx="1218133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316" y="1851660"/>
            <a:ext cx="7900416" cy="444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Q</a:t>
            </a:r>
            <a:r>
              <a:rPr spc="-35" dirty="0"/>
              <a:t>u</a:t>
            </a:r>
            <a:r>
              <a:rPr spc="-50" dirty="0"/>
              <a:t>iz</a:t>
            </a:r>
          </a:p>
        </p:txBody>
      </p:sp>
      <p:sp>
        <p:nvSpPr>
          <p:cNvPr id="4" name="object 4"/>
          <p:cNvSpPr/>
          <p:nvPr/>
        </p:nvSpPr>
        <p:spPr>
          <a:xfrm>
            <a:off x="5383720" y="521112"/>
            <a:ext cx="367379" cy="316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4678" y="1124458"/>
            <a:ext cx="4883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343944"/>
                </a:solidFill>
                <a:latin typeface="Arial"/>
                <a:cs typeface="Arial"/>
              </a:rPr>
              <a:t>Click </a:t>
            </a:r>
            <a:r>
              <a:rPr sz="2200" spc="25" dirty="0">
                <a:solidFill>
                  <a:srgbClr val="343944"/>
                </a:solidFill>
                <a:latin typeface="Arial"/>
                <a:cs typeface="Arial"/>
              </a:rPr>
              <a:t>the </a:t>
            </a:r>
            <a:r>
              <a:rPr sz="2200" b="1" spc="-60" dirty="0">
                <a:solidFill>
                  <a:srgbClr val="343944"/>
                </a:solidFill>
                <a:latin typeface="Arial"/>
                <a:cs typeface="Arial"/>
              </a:rPr>
              <a:t>Quiz </a:t>
            </a:r>
            <a:r>
              <a:rPr sz="2200" spc="70" dirty="0">
                <a:solidFill>
                  <a:srgbClr val="343944"/>
                </a:solidFill>
                <a:latin typeface="Arial"/>
                <a:cs typeface="Arial"/>
              </a:rPr>
              <a:t>button </a:t>
            </a:r>
            <a:r>
              <a:rPr sz="2200" spc="90" dirty="0">
                <a:solidFill>
                  <a:srgbClr val="343944"/>
                </a:solidFill>
                <a:latin typeface="Arial"/>
                <a:cs typeface="Arial"/>
              </a:rPr>
              <a:t>to </a:t>
            </a:r>
            <a:r>
              <a:rPr sz="2200" spc="40" dirty="0">
                <a:solidFill>
                  <a:srgbClr val="343944"/>
                </a:solidFill>
                <a:latin typeface="Arial"/>
                <a:cs typeface="Arial"/>
              </a:rPr>
              <a:t>edit </a:t>
            </a:r>
            <a:r>
              <a:rPr sz="2200" spc="5" dirty="0">
                <a:solidFill>
                  <a:srgbClr val="343944"/>
                </a:solidFill>
                <a:latin typeface="Arial"/>
                <a:cs typeface="Arial"/>
              </a:rPr>
              <a:t>this</a:t>
            </a:r>
            <a:r>
              <a:rPr sz="2200" spc="-130" dirty="0">
                <a:solidFill>
                  <a:srgbClr val="343944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343944"/>
                </a:solidFill>
                <a:latin typeface="Arial"/>
                <a:cs typeface="Arial"/>
              </a:rPr>
              <a:t>object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316" y="1851660"/>
            <a:ext cx="7900416" cy="444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Q</a:t>
            </a:r>
            <a:r>
              <a:rPr spc="-35" dirty="0"/>
              <a:t>u</a:t>
            </a:r>
            <a:r>
              <a:rPr spc="-50" dirty="0"/>
              <a:t>iz</a:t>
            </a:r>
          </a:p>
        </p:txBody>
      </p:sp>
      <p:sp>
        <p:nvSpPr>
          <p:cNvPr id="4" name="object 4"/>
          <p:cNvSpPr/>
          <p:nvPr/>
        </p:nvSpPr>
        <p:spPr>
          <a:xfrm>
            <a:off x="5383720" y="521112"/>
            <a:ext cx="367379" cy="316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4678" y="1124458"/>
            <a:ext cx="4883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343944"/>
                </a:solidFill>
                <a:latin typeface="Arial"/>
                <a:cs typeface="Arial"/>
              </a:rPr>
              <a:t>Click </a:t>
            </a:r>
            <a:r>
              <a:rPr sz="2200" spc="25" dirty="0">
                <a:solidFill>
                  <a:srgbClr val="343944"/>
                </a:solidFill>
                <a:latin typeface="Arial"/>
                <a:cs typeface="Arial"/>
              </a:rPr>
              <a:t>the </a:t>
            </a:r>
            <a:r>
              <a:rPr sz="2200" b="1" spc="-60" dirty="0">
                <a:solidFill>
                  <a:srgbClr val="343944"/>
                </a:solidFill>
                <a:latin typeface="Arial"/>
                <a:cs typeface="Arial"/>
              </a:rPr>
              <a:t>Quiz </a:t>
            </a:r>
            <a:r>
              <a:rPr sz="2200" spc="70" dirty="0">
                <a:solidFill>
                  <a:srgbClr val="343944"/>
                </a:solidFill>
                <a:latin typeface="Arial"/>
                <a:cs typeface="Arial"/>
              </a:rPr>
              <a:t>button </a:t>
            </a:r>
            <a:r>
              <a:rPr sz="2200" spc="90" dirty="0">
                <a:solidFill>
                  <a:srgbClr val="343944"/>
                </a:solidFill>
                <a:latin typeface="Arial"/>
                <a:cs typeface="Arial"/>
              </a:rPr>
              <a:t>to </a:t>
            </a:r>
            <a:r>
              <a:rPr sz="2200" spc="40" dirty="0">
                <a:solidFill>
                  <a:srgbClr val="343944"/>
                </a:solidFill>
                <a:latin typeface="Arial"/>
                <a:cs typeface="Arial"/>
              </a:rPr>
              <a:t>edit </a:t>
            </a:r>
            <a:r>
              <a:rPr sz="2200" spc="5" dirty="0">
                <a:solidFill>
                  <a:srgbClr val="343944"/>
                </a:solidFill>
                <a:latin typeface="Arial"/>
                <a:cs typeface="Arial"/>
              </a:rPr>
              <a:t>this</a:t>
            </a:r>
            <a:r>
              <a:rPr sz="2200" spc="-130" dirty="0">
                <a:solidFill>
                  <a:srgbClr val="343944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343944"/>
                </a:solidFill>
                <a:latin typeface="Arial"/>
                <a:cs typeface="Arial"/>
              </a:rPr>
              <a:t>object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558493"/>
            <a:ext cx="1033081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a. Kiến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thức:</a:t>
            </a:r>
            <a:endParaRPr sz="2400">
              <a:latin typeface="Times New Roman"/>
              <a:cs typeface="Times New Roman"/>
            </a:endParaRPr>
          </a:p>
          <a:p>
            <a:pPr marL="12700" marR="156210">
              <a:lnSpc>
                <a:spcPct val="100000"/>
              </a:lnSpc>
              <a:spcBef>
                <a:spcPts val="5"/>
              </a:spcBef>
              <a:tabLst>
                <a:tab pos="343535" algn="l"/>
              </a:tabLst>
            </a:pPr>
            <a:r>
              <a:rPr sz="2400" b="1" dirty="0">
                <a:latin typeface="Times New Roman"/>
                <a:cs typeface="Times New Roman"/>
              </a:rPr>
              <a:t>-	Trẻ biết tên truyện “Hồ </a:t>
            </a:r>
            <a:r>
              <a:rPr sz="2400" b="1" spc="-5" dirty="0">
                <a:latin typeface="Times New Roman"/>
                <a:cs typeface="Times New Roman"/>
              </a:rPr>
              <a:t>nước </a:t>
            </a:r>
            <a:r>
              <a:rPr sz="2400" b="1" dirty="0">
                <a:latin typeface="Times New Roman"/>
                <a:cs typeface="Times New Roman"/>
              </a:rPr>
              <a:t>và Mây”, tên các </a:t>
            </a:r>
            <a:r>
              <a:rPr sz="2400" b="1" spc="-5" dirty="0">
                <a:latin typeface="Times New Roman"/>
                <a:cs typeface="Times New Roman"/>
              </a:rPr>
              <a:t>nhân </a:t>
            </a:r>
            <a:r>
              <a:rPr sz="2400" b="1" dirty="0">
                <a:latin typeface="Times New Roman"/>
                <a:cs typeface="Times New Roman"/>
              </a:rPr>
              <a:t>vật </a:t>
            </a:r>
            <a:r>
              <a:rPr sz="2400" b="1" spc="-5" dirty="0">
                <a:latin typeface="Times New Roman"/>
                <a:cs typeface="Times New Roman"/>
              </a:rPr>
              <a:t>chính </a:t>
            </a:r>
            <a:r>
              <a:rPr sz="2400" b="1" dirty="0">
                <a:latin typeface="Times New Roman"/>
                <a:cs typeface="Times New Roman"/>
              </a:rPr>
              <a:t>trong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truyện  như: Chị </a:t>
            </a:r>
            <a:r>
              <a:rPr sz="2400" b="1" dirty="0">
                <a:latin typeface="Times New Roman"/>
                <a:cs typeface="Times New Roman"/>
              </a:rPr>
              <a:t>Mây và Hồ </a:t>
            </a:r>
            <a:r>
              <a:rPr sz="2400" b="1" spc="-5" dirty="0">
                <a:latin typeface="Times New Roman"/>
                <a:cs typeface="Times New Roman"/>
              </a:rPr>
              <a:t>nước.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-	</a:t>
            </a:r>
            <a:r>
              <a:rPr sz="2400" b="1" spc="-65" dirty="0">
                <a:latin typeface="Times New Roman"/>
                <a:cs typeface="Times New Roman"/>
              </a:rPr>
              <a:t>Trẻ </a:t>
            </a:r>
            <a:r>
              <a:rPr sz="2400" b="1" spc="-5" dirty="0">
                <a:latin typeface="Times New Roman"/>
                <a:cs typeface="Times New Roman"/>
              </a:rPr>
              <a:t>hiểu được nội dung </a:t>
            </a:r>
            <a:r>
              <a:rPr sz="2400" b="1" dirty="0">
                <a:latin typeface="Times New Roman"/>
                <a:cs typeface="Times New Roman"/>
              </a:rPr>
              <a:t>câu </a:t>
            </a:r>
            <a:r>
              <a:rPr sz="2400" b="1" spc="-5" dirty="0">
                <a:latin typeface="Times New Roman"/>
                <a:cs typeface="Times New Roman"/>
              </a:rPr>
              <a:t>chuyện: Trong </a:t>
            </a:r>
            <a:r>
              <a:rPr sz="2400" b="1" dirty="0">
                <a:latin typeface="Times New Roman"/>
                <a:cs typeface="Times New Roman"/>
              </a:rPr>
              <a:t>cuộc </a:t>
            </a:r>
            <a:r>
              <a:rPr sz="2400" b="1" spc="-5" dirty="0">
                <a:latin typeface="Times New Roman"/>
                <a:cs typeface="Times New Roman"/>
              </a:rPr>
              <a:t>sống </a:t>
            </a:r>
            <a:r>
              <a:rPr sz="2400" b="1" dirty="0">
                <a:latin typeface="Times New Roman"/>
                <a:cs typeface="Times New Roman"/>
              </a:rPr>
              <a:t>có </a:t>
            </a:r>
            <a:r>
              <a:rPr sz="2400" b="1" spc="-5" dirty="0">
                <a:latin typeface="Times New Roman"/>
                <a:cs typeface="Times New Roman"/>
              </a:rPr>
              <a:t>những </a:t>
            </a:r>
            <a:r>
              <a:rPr sz="2400" b="1" dirty="0">
                <a:latin typeface="Times New Roman"/>
                <a:cs typeface="Times New Roman"/>
              </a:rPr>
              <a:t>việc </a:t>
            </a:r>
            <a:r>
              <a:rPr sz="2400" b="1" spc="-5" dirty="0">
                <a:latin typeface="Times New Roman"/>
                <a:cs typeface="Times New Roman"/>
              </a:rPr>
              <a:t>phải</a:t>
            </a:r>
            <a:r>
              <a:rPr sz="2400" b="1" spc="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cần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có </a:t>
            </a:r>
            <a:r>
              <a:rPr sz="2400" b="1" spc="-5" dirty="0">
                <a:latin typeface="Times New Roman"/>
                <a:cs typeface="Times New Roman"/>
              </a:rPr>
              <a:t>sự </a:t>
            </a:r>
            <a:r>
              <a:rPr sz="2400" b="1" dirty="0">
                <a:latin typeface="Times New Roman"/>
                <a:cs typeface="Times New Roman"/>
              </a:rPr>
              <a:t>giúp </a:t>
            </a:r>
            <a:r>
              <a:rPr sz="2400" b="1" spc="-5" dirty="0">
                <a:latin typeface="Times New Roman"/>
                <a:cs typeface="Times New Roman"/>
              </a:rPr>
              <a:t>đỡ </a:t>
            </a:r>
            <a:r>
              <a:rPr sz="2400" b="1" dirty="0">
                <a:latin typeface="Times New Roman"/>
                <a:cs typeface="Times New Roman"/>
              </a:rPr>
              <a:t>lẫn </a:t>
            </a:r>
            <a:r>
              <a:rPr sz="2400" b="1" spc="-5" dirty="0">
                <a:latin typeface="Times New Roman"/>
                <a:cs typeface="Times New Roman"/>
              </a:rPr>
              <a:t>nhau </a:t>
            </a:r>
            <a:r>
              <a:rPr sz="2400" b="1" dirty="0">
                <a:latin typeface="Times New Roman"/>
                <a:cs typeface="Times New Roman"/>
              </a:rPr>
              <a:t>mới có thể </a:t>
            </a:r>
            <a:r>
              <a:rPr sz="2400" b="1" spc="-5" dirty="0">
                <a:latin typeface="Times New Roman"/>
                <a:cs typeface="Times New Roman"/>
              </a:rPr>
              <a:t>thành </a:t>
            </a:r>
            <a:r>
              <a:rPr sz="2400" b="1" dirty="0">
                <a:latin typeface="Times New Roman"/>
                <a:cs typeface="Times New Roman"/>
              </a:rPr>
              <a:t>công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được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b. </a:t>
            </a:r>
            <a:r>
              <a:rPr sz="2400" b="1" dirty="0">
                <a:latin typeface="Times New Roman"/>
                <a:cs typeface="Times New Roman"/>
              </a:rPr>
              <a:t>Kỹ</a:t>
            </a:r>
            <a:r>
              <a:rPr sz="2400" b="1" spc="-5" dirty="0">
                <a:latin typeface="Times New Roman"/>
                <a:cs typeface="Times New Roman"/>
              </a:rPr>
              <a:t> năng: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Trẻ </a:t>
            </a:r>
            <a:r>
              <a:rPr sz="2400" b="1" dirty="0">
                <a:latin typeface="Times New Roman"/>
                <a:cs typeface="Times New Roman"/>
              </a:rPr>
              <a:t>chăm </a:t>
            </a:r>
            <a:r>
              <a:rPr sz="2400" b="1" spc="-5" dirty="0">
                <a:latin typeface="Times New Roman"/>
                <a:cs typeface="Times New Roman"/>
              </a:rPr>
              <a:t>chú nghe </a:t>
            </a:r>
            <a:r>
              <a:rPr sz="2400" b="1" dirty="0">
                <a:latin typeface="Times New Roman"/>
                <a:cs typeface="Times New Roman"/>
              </a:rPr>
              <a:t>và </a:t>
            </a:r>
            <a:r>
              <a:rPr sz="2400" b="1" spc="-5" dirty="0">
                <a:latin typeface="Times New Roman"/>
                <a:cs typeface="Times New Roman"/>
              </a:rPr>
              <a:t>hiểu nội dung </a:t>
            </a:r>
            <a:r>
              <a:rPr sz="2400" b="1" dirty="0">
                <a:latin typeface="Times New Roman"/>
                <a:cs typeface="Times New Roman"/>
              </a:rPr>
              <a:t>câu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chuyện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Char char="-"/>
              <a:tabLst>
                <a:tab pos="191135" algn="l"/>
                <a:tab pos="242506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Trẻ </a:t>
            </a:r>
            <a:r>
              <a:rPr sz="2400" b="1" dirty="0">
                <a:latin typeface="Times New Roman"/>
                <a:cs typeface="Times New Roman"/>
              </a:rPr>
              <a:t>trả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lời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được	</a:t>
            </a:r>
            <a:r>
              <a:rPr sz="2400" b="1" dirty="0">
                <a:latin typeface="Times New Roman"/>
                <a:cs typeface="Times New Roman"/>
              </a:rPr>
              <a:t>các câu </a:t>
            </a:r>
            <a:r>
              <a:rPr sz="2400" b="1" spc="-5" dirty="0">
                <a:latin typeface="Times New Roman"/>
                <a:cs typeface="Times New Roman"/>
              </a:rPr>
              <a:t>hỏi </a:t>
            </a:r>
            <a:r>
              <a:rPr sz="2400" b="1" dirty="0">
                <a:latin typeface="Times New Roman"/>
                <a:cs typeface="Times New Roman"/>
              </a:rPr>
              <a:t>của cô </a:t>
            </a:r>
            <a:r>
              <a:rPr sz="2400" b="1" spc="-5" dirty="0">
                <a:latin typeface="Times New Roman"/>
                <a:cs typeface="Times New Roman"/>
              </a:rPr>
              <a:t>đủ </a:t>
            </a:r>
            <a:r>
              <a:rPr sz="2400" b="1" dirty="0">
                <a:latin typeface="Times New Roman"/>
                <a:cs typeface="Times New Roman"/>
              </a:rPr>
              <a:t>câu, </a:t>
            </a:r>
            <a:r>
              <a:rPr sz="2400" b="1" spc="-5" dirty="0">
                <a:latin typeface="Times New Roman"/>
                <a:cs typeface="Times New Roman"/>
              </a:rPr>
              <a:t>đủ </a:t>
            </a:r>
            <a:r>
              <a:rPr sz="2400" b="1" dirty="0">
                <a:latin typeface="Times New Roman"/>
                <a:cs typeface="Times New Roman"/>
              </a:rPr>
              <a:t>ý, lễ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phép.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c. Thái</a:t>
            </a:r>
            <a:r>
              <a:rPr sz="2400" b="1" spc="-5" dirty="0">
                <a:latin typeface="Times New Roman"/>
                <a:cs typeface="Times New Roman"/>
              </a:rPr>
              <a:t> độ: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  <a:tab pos="2699385" algn="l"/>
              </a:tabLst>
            </a:pPr>
            <a:r>
              <a:rPr sz="2400" dirty="0">
                <a:latin typeface="Times New Roman"/>
                <a:cs typeface="Times New Roman"/>
              </a:rPr>
              <a:t>-	</a:t>
            </a:r>
            <a:r>
              <a:rPr sz="2400" b="1" dirty="0">
                <a:latin typeface="Times New Roman"/>
                <a:cs typeface="Times New Roman"/>
              </a:rPr>
              <a:t>Giáo </a:t>
            </a:r>
            <a:r>
              <a:rPr sz="2400" b="1" spc="-5" dirty="0">
                <a:latin typeface="Times New Roman"/>
                <a:cs typeface="Times New Roman"/>
              </a:rPr>
              <a:t>dục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trẻ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biết	</a:t>
            </a:r>
            <a:r>
              <a:rPr sz="2400" b="1" spc="-5" dirty="0">
                <a:latin typeface="Times New Roman"/>
                <a:cs typeface="Times New Roman"/>
              </a:rPr>
              <a:t>quan </a:t>
            </a:r>
            <a:r>
              <a:rPr sz="2400" b="1" dirty="0">
                <a:latin typeface="Times New Roman"/>
                <a:cs typeface="Times New Roman"/>
              </a:rPr>
              <a:t>tâm, chia </a:t>
            </a:r>
            <a:r>
              <a:rPr sz="2400" b="1" spc="-5" dirty="0">
                <a:latin typeface="Times New Roman"/>
                <a:cs typeface="Times New Roman"/>
              </a:rPr>
              <a:t>sẻ </a:t>
            </a:r>
            <a:r>
              <a:rPr sz="2400" b="1" dirty="0">
                <a:latin typeface="Times New Roman"/>
                <a:cs typeface="Times New Roman"/>
              </a:rPr>
              <a:t>lẫn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nhau.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7475" y="476757"/>
            <a:ext cx="4395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AFEF"/>
                </a:solidFill>
              </a:rPr>
              <a:t>MỤC </a:t>
            </a:r>
            <a:r>
              <a:rPr sz="3200" spc="-5" dirty="0">
                <a:solidFill>
                  <a:srgbClr val="00AFEF"/>
                </a:solidFill>
              </a:rPr>
              <a:t>ĐÍCH </a:t>
            </a:r>
            <a:r>
              <a:rPr sz="3200" dirty="0">
                <a:solidFill>
                  <a:srgbClr val="00AFEF"/>
                </a:solidFill>
              </a:rPr>
              <a:t>– </a:t>
            </a:r>
            <a:r>
              <a:rPr sz="3200" spc="-5" dirty="0">
                <a:solidFill>
                  <a:srgbClr val="00AFEF"/>
                </a:solidFill>
              </a:rPr>
              <a:t>YÊU</a:t>
            </a:r>
            <a:r>
              <a:rPr sz="3200" spc="-165" dirty="0">
                <a:solidFill>
                  <a:srgbClr val="00AFEF"/>
                </a:solidFill>
              </a:rPr>
              <a:t> </a:t>
            </a:r>
            <a:r>
              <a:rPr sz="3200" spc="-5" dirty="0">
                <a:solidFill>
                  <a:srgbClr val="00AFEF"/>
                </a:solidFill>
              </a:rPr>
              <a:t>CẦU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7994" y="793826"/>
            <a:ext cx="51574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40" dirty="0">
                <a:solidFill>
                  <a:srgbClr val="6F2F9F"/>
                </a:solidFill>
                <a:latin typeface="Carlito"/>
                <a:cs typeface="Carlito"/>
              </a:rPr>
              <a:t>GIÁO</a:t>
            </a:r>
            <a:r>
              <a:rPr sz="9600" spc="-9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9600" spc="-5" dirty="0">
                <a:solidFill>
                  <a:srgbClr val="6F2F9F"/>
                </a:solidFill>
                <a:latin typeface="Carlito"/>
                <a:cs typeface="Carlito"/>
              </a:rPr>
              <a:t>DỤC</a:t>
            </a:r>
            <a:endParaRPr sz="9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520" marR="5080" indent="748665">
              <a:lnSpc>
                <a:spcPct val="134300"/>
              </a:lnSpc>
              <a:spcBef>
                <a:spcPts val="95"/>
              </a:spcBef>
            </a:pPr>
            <a:r>
              <a:rPr dirty="0">
                <a:solidFill>
                  <a:srgbClr val="FF66CC"/>
                </a:solidFill>
              </a:rPr>
              <a:t>Bài </a:t>
            </a:r>
            <a:r>
              <a:rPr spc="-5" dirty="0">
                <a:solidFill>
                  <a:srgbClr val="FF66CC"/>
                </a:solidFill>
              </a:rPr>
              <a:t>học đến đây </a:t>
            </a:r>
            <a:r>
              <a:rPr dirty="0">
                <a:solidFill>
                  <a:srgbClr val="FF66CC"/>
                </a:solidFill>
              </a:rPr>
              <a:t>là </a:t>
            </a:r>
            <a:r>
              <a:rPr spc="-5" dirty="0">
                <a:solidFill>
                  <a:srgbClr val="FF66CC"/>
                </a:solidFill>
              </a:rPr>
              <a:t>kết </a:t>
            </a:r>
            <a:r>
              <a:rPr dirty="0">
                <a:solidFill>
                  <a:srgbClr val="FF66CC"/>
                </a:solidFill>
              </a:rPr>
              <a:t>thúc  </a:t>
            </a:r>
            <a:r>
              <a:rPr spc="-5" dirty="0"/>
              <a:t>Chúc </a:t>
            </a:r>
            <a:r>
              <a:rPr dirty="0"/>
              <a:t>các </a:t>
            </a:r>
            <a:r>
              <a:rPr spc="-5" dirty="0"/>
              <a:t>bé </a:t>
            </a:r>
            <a:r>
              <a:rPr dirty="0"/>
              <a:t>chăm </a:t>
            </a:r>
            <a:r>
              <a:rPr spc="-5" dirty="0"/>
              <a:t>ngoan học</a:t>
            </a:r>
            <a:r>
              <a:rPr spc="-70" dirty="0"/>
              <a:t> </a:t>
            </a:r>
            <a:r>
              <a:rPr spc="-5" dirty="0"/>
              <a:t>giỏi!</a:t>
            </a:r>
          </a:p>
          <a:p>
            <a:pPr marL="1209040">
              <a:lnSpc>
                <a:spcPct val="100000"/>
              </a:lnSpc>
              <a:spcBef>
                <a:spcPts val="610"/>
              </a:spcBef>
            </a:pPr>
            <a:r>
              <a:rPr sz="4050" spc="-75" dirty="0">
                <a:solidFill>
                  <a:srgbClr val="6F2F9F"/>
                </a:solidFill>
              </a:rPr>
              <a:t>Trân </a:t>
            </a:r>
            <a:r>
              <a:rPr sz="4050" dirty="0">
                <a:solidFill>
                  <a:srgbClr val="6F2F9F"/>
                </a:solidFill>
              </a:rPr>
              <a:t>trọng cảm ơn</a:t>
            </a:r>
            <a:r>
              <a:rPr sz="4050" spc="-5" dirty="0">
                <a:solidFill>
                  <a:srgbClr val="6F2F9F"/>
                </a:solidFill>
              </a:rPr>
              <a:t> </a:t>
            </a:r>
            <a:r>
              <a:rPr sz="4050" dirty="0">
                <a:solidFill>
                  <a:srgbClr val="6F2F9F"/>
                </a:solidFill>
              </a:rPr>
              <a:t>!</a:t>
            </a:r>
            <a:endParaRPr sz="40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46705" y="3061461"/>
            <a:ext cx="7099300" cy="3050540"/>
            <a:chOff x="2346705" y="3061461"/>
            <a:chExt cx="7099300" cy="3050540"/>
          </a:xfrm>
        </p:grpSpPr>
        <p:sp>
          <p:nvSpPr>
            <p:cNvPr id="4" name="object 4"/>
            <p:cNvSpPr/>
            <p:nvPr/>
          </p:nvSpPr>
          <p:spPr>
            <a:xfrm>
              <a:off x="2353055" y="3067811"/>
              <a:ext cx="7086600" cy="3037840"/>
            </a:xfrm>
            <a:custGeom>
              <a:avLst/>
              <a:gdLst/>
              <a:ahLst/>
              <a:cxnLst/>
              <a:rect l="l" t="t" r="r" b="b"/>
              <a:pathLst>
                <a:path w="7086600" h="3037840">
                  <a:moveTo>
                    <a:pt x="6580378" y="0"/>
                  </a:moveTo>
                  <a:lnTo>
                    <a:pt x="506221" y="0"/>
                  </a:lnTo>
                  <a:lnTo>
                    <a:pt x="457477" y="2317"/>
                  </a:lnTo>
                  <a:lnTo>
                    <a:pt x="410042" y="9129"/>
                  </a:lnTo>
                  <a:lnTo>
                    <a:pt x="364128" y="20223"/>
                  </a:lnTo>
                  <a:lnTo>
                    <a:pt x="319948" y="35386"/>
                  </a:lnTo>
                  <a:lnTo>
                    <a:pt x="277714" y="54407"/>
                  </a:lnTo>
                  <a:lnTo>
                    <a:pt x="237639" y="77072"/>
                  </a:lnTo>
                  <a:lnTo>
                    <a:pt x="199935" y="103170"/>
                  </a:lnTo>
                  <a:lnTo>
                    <a:pt x="164813" y="132488"/>
                  </a:lnTo>
                  <a:lnTo>
                    <a:pt x="132488" y="164813"/>
                  </a:lnTo>
                  <a:lnTo>
                    <a:pt x="103170" y="199935"/>
                  </a:lnTo>
                  <a:lnTo>
                    <a:pt x="77072" y="237639"/>
                  </a:lnTo>
                  <a:lnTo>
                    <a:pt x="54407" y="277714"/>
                  </a:lnTo>
                  <a:lnTo>
                    <a:pt x="35386" y="319948"/>
                  </a:lnTo>
                  <a:lnTo>
                    <a:pt x="20223" y="364128"/>
                  </a:lnTo>
                  <a:lnTo>
                    <a:pt x="9129" y="410042"/>
                  </a:lnTo>
                  <a:lnTo>
                    <a:pt x="2317" y="457477"/>
                  </a:lnTo>
                  <a:lnTo>
                    <a:pt x="0" y="506222"/>
                  </a:lnTo>
                  <a:lnTo>
                    <a:pt x="0" y="2531097"/>
                  </a:lnTo>
                  <a:lnTo>
                    <a:pt x="2317" y="2579851"/>
                  </a:lnTo>
                  <a:lnTo>
                    <a:pt x="9129" y="2627294"/>
                  </a:lnTo>
                  <a:lnTo>
                    <a:pt x="20223" y="2673214"/>
                  </a:lnTo>
                  <a:lnTo>
                    <a:pt x="35386" y="2717398"/>
                  </a:lnTo>
                  <a:lnTo>
                    <a:pt x="54407" y="2759635"/>
                  </a:lnTo>
                  <a:lnTo>
                    <a:pt x="77072" y="2799711"/>
                  </a:lnTo>
                  <a:lnTo>
                    <a:pt x="103170" y="2837415"/>
                  </a:lnTo>
                  <a:lnTo>
                    <a:pt x="132488" y="2872536"/>
                  </a:lnTo>
                  <a:lnTo>
                    <a:pt x="164813" y="2904860"/>
                  </a:lnTo>
                  <a:lnTo>
                    <a:pt x="199935" y="2934175"/>
                  </a:lnTo>
                  <a:lnTo>
                    <a:pt x="237639" y="2960271"/>
                  </a:lnTo>
                  <a:lnTo>
                    <a:pt x="277714" y="2982933"/>
                  </a:lnTo>
                  <a:lnTo>
                    <a:pt x="319948" y="3001951"/>
                  </a:lnTo>
                  <a:lnTo>
                    <a:pt x="364128" y="3017112"/>
                  </a:lnTo>
                  <a:lnTo>
                    <a:pt x="410042" y="3028204"/>
                  </a:lnTo>
                  <a:lnTo>
                    <a:pt x="457477" y="3035014"/>
                  </a:lnTo>
                  <a:lnTo>
                    <a:pt x="506221" y="3037332"/>
                  </a:lnTo>
                  <a:lnTo>
                    <a:pt x="6580378" y="3037332"/>
                  </a:lnTo>
                  <a:lnTo>
                    <a:pt x="6629122" y="3035014"/>
                  </a:lnTo>
                  <a:lnTo>
                    <a:pt x="6676557" y="3028204"/>
                  </a:lnTo>
                  <a:lnTo>
                    <a:pt x="6722471" y="3017112"/>
                  </a:lnTo>
                  <a:lnTo>
                    <a:pt x="6766651" y="3001951"/>
                  </a:lnTo>
                  <a:lnTo>
                    <a:pt x="6808885" y="2982933"/>
                  </a:lnTo>
                  <a:lnTo>
                    <a:pt x="6848960" y="2960271"/>
                  </a:lnTo>
                  <a:lnTo>
                    <a:pt x="6886664" y="2934175"/>
                  </a:lnTo>
                  <a:lnTo>
                    <a:pt x="6921786" y="2904860"/>
                  </a:lnTo>
                  <a:lnTo>
                    <a:pt x="6954111" y="2872536"/>
                  </a:lnTo>
                  <a:lnTo>
                    <a:pt x="6983429" y="2837415"/>
                  </a:lnTo>
                  <a:lnTo>
                    <a:pt x="7009527" y="2799711"/>
                  </a:lnTo>
                  <a:lnTo>
                    <a:pt x="7032192" y="2759635"/>
                  </a:lnTo>
                  <a:lnTo>
                    <a:pt x="7051213" y="2717398"/>
                  </a:lnTo>
                  <a:lnTo>
                    <a:pt x="7066376" y="2673214"/>
                  </a:lnTo>
                  <a:lnTo>
                    <a:pt x="7077470" y="2627294"/>
                  </a:lnTo>
                  <a:lnTo>
                    <a:pt x="7084282" y="2579851"/>
                  </a:lnTo>
                  <a:lnTo>
                    <a:pt x="7086600" y="2531097"/>
                  </a:lnTo>
                  <a:lnTo>
                    <a:pt x="7086600" y="506222"/>
                  </a:lnTo>
                  <a:lnTo>
                    <a:pt x="7084282" y="457477"/>
                  </a:lnTo>
                  <a:lnTo>
                    <a:pt x="7077470" y="410042"/>
                  </a:lnTo>
                  <a:lnTo>
                    <a:pt x="7066376" y="364128"/>
                  </a:lnTo>
                  <a:lnTo>
                    <a:pt x="7051213" y="319948"/>
                  </a:lnTo>
                  <a:lnTo>
                    <a:pt x="7032192" y="277714"/>
                  </a:lnTo>
                  <a:lnTo>
                    <a:pt x="7009527" y="237639"/>
                  </a:lnTo>
                  <a:lnTo>
                    <a:pt x="6983429" y="199935"/>
                  </a:lnTo>
                  <a:lnTo>
                    <a:pt x="6954111" y="164813"/>
                  </a:lnTo>
                  <a:lnTo>
                    <a:pt x="6921786" y="132488"/>
                  </a:lnTo>
                  <a:lnTo>
                    <a:pt x="6886664" y="103170"/>
                  </a:lnTo>
                  <a:lnTo>
                    <a:pt x="6848960" y="77072"/>
                  </a:lnTo>
                  <a:lnTo>
                    <a:pt x="6808885" y="54407"/>
                  </a:lnTo>
                  <a:lnTo>
                    <a:pt x="6766651" y="35386"/>
                  </a:lnTo>
                  <a:lnTo>
                    <a:pt x="6722471" y="20223"/>
                  </a:lnTo>
                  <a:lnTo>
                    <a:pt x="6676557" y="9129"/>
                  </a:lnTo>
                  <a:lnTo>
                    <a:pt x="6629122" y="2317"/>
                  </a:lnTo>
                  <a:lnTo>
                    <a:pt x="6580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53055" y="3067811"/>
              <a:ext cx="7086600" cy="3037840"/>
            </a:xfrm>
            <a:custGeom>
              <a:avLst/>
              <a:gdLst/>
              <a:ahLst/>
              <a:cxnLst/>
              <a:rect l="l" t="t" r="r" b="b"/>
              <a:pathLst>
                <a:path w="7086600" h="3037840">
                  <a:moveTo>
                    <a:pt x="0" y="506222"/>
                  </a:moveTo>
                  <a:lnTo>
                    <a:pt x="2317" y="457477"/>
                  </a:lnTo>
                  <a:lnTo>
                    <a:pt x="9129" y="410042"/>
                  </a:lnTo>
                  <a:lnTo>
                    <a:pt x="20223" y="364128"/>
                  </a:lnTo>
                  <a:lnTo>
                    <a:pt x="35386" y="319948"/>
                  </a:lnTo>
                  <a:lnTo>
                    <a:pt x="54407" y="277714"/>
                  </a:lnTo>
                  <a:lnTo>
                    <a:pt x="77072" y="237639"/>
                  </a:lnTo>
                  <a:lnTo>
                    <a:pt x="103170" y="199935"/>
                  </a:lnTo>
                  <a:lnTo>
                    <a:pt x="132488" y="164813"/>
                  </a:lnTo>
                  <a:lnTo>
                    <a:pt x="164813" y="132488"/>
                  </a:lnTo>
                  <a:lnTo>
                    <a:pt x="199935" y="103170"/>
                  </a:lnTo>
                  <a:lnTo>
                    <a:pt x="237639" y="77072"/>
                  </a:lnTo>
                  <a:lnTo>
                    <a:pt x="277714" y="54407"/>
                  </a:lnTo>
                  <a:lnTo>
                    <a:pt x="319948" y="35386"/>
                  </a:lnTo>
                  <a:lnTo>
                    <a:pt x="364128" y="20223"/>
                  </a:lnTo>
                  <a:lnTo>
                    <a:pt x="410042" y="9129"/>
                  </a:lnTo>
                  <a:lnTo>
                    <a:pt x="457477" y="2317"/>
                  </a:lnTo>
                  <a:lnTo>
                    <a:pt x="506221" y="0"/>
                  </a:lnTo>
                  <a:lnTo>
                    <a:pt x="6580378" y="0"/>
                  </a:lnTo>
                  <a:lnTo>
                    <a:pt x="6629122" y="2317"/>
                  </a:lnTo>
                  <a:lnTo>
                    <a:pt x="6676557" y="9129"/>
                  </a:lnTo>
                  <a:lnTo>
                    <a:pt x="6722471" y="20223"/>
                  </a:lnTo>
                  <a:lnTo>
                    <a:pt x="6766651" y="35386"/>
                  </a:lnTo>
                  <a:lnTo>
                    <a:pt x="6808885" y="54407"/>
                  </a:lnTo>
                  <a:lnTo>
                    <a:pt x="6848960" y="77072"/>
                  </a:lnTo>
                  <a:lnTo>
                    <a:pt x="6886664" y="103170"/>
                  </a:lnTo>
                  <a:lnTo>
                    <a:pt x="6921786" y="132488"/>
                  </a:lnTo>
                  <a:lnTo>
                    <a:pt x="6954111" y="164813"/>
                  </a:lnTo>
                  <a:lnTo>
                    <a:pt x="6983429" y="199935"/>
                  </a:lnTo>
                  <a:lnTo>
                    <a:pt x="7009527" y="237639"/>
                  </a:lnTo>
                  <a:lnTo>
                    <a:pt x="7032192" y="277714"/>
                  </a:lnTo>
                  <a:lnTo>
                    <a:pt x="7051213" y="319948"/>
                  </a:lnTo>
                  <a:lnTo>
                    <a:pt x="7066376" y="364128"/>
                  </a:lnTo>
                  <a:lnTo>
                    <a:pt x="7077470" y="410042"/>
                  </a:lnTo>
                  <a:lnTo>
                    <a:pt x="7084282" y="457477"/>
                  </a:lnTo>
                  <a:lnTo>
                    <a:pt x="7086600" y="506222"/>
                  </a:lnTo>
                  <a:lnTo>
                    <a:pt x="7086600" y="2531097"/>
                  </a:lnTo>
                  <a:lnTo>
                    <a:pt x="7084282" y="2579851"/>
                  </a:lnTo>
                  <a:lnTo>
                    <a:pt x="7077470" y="2627294"/>
                  </a:lnTo>
                  <a:lnTo>
                    <a:pt x="7066376" y="2673214"/>
                  </a:lnTo>
                  <a:lnTo>
                    <a:pt x="7051213" y="2717398"/>
                  </a:lnTo>
                  <a:lnTo>
                    <a:pt x="7032192" y="2759635"/>
                  </a:lnTo>
                  <a:lnTo>
                    <a:pt x="7009527" y="2799711"/>
                  </a:lnTo>
                  <a:lnTo>
                    <a:pt x="6983429" y="2837415"/>
                  </a:lnTo>
                  <a:lnTo>
                    <a:pt x="6954111" y="2872536"/>
                  </a:lnTo>
                  <a:lnTo>
                    <a:pt x="6921786" y="2904860"/>
                  </a:lnTo>
                  <a:lnTo>
                    <a:pt x="6886664" y="2934175"/>
                  </a:lnTo>
                  <a:lnTo>
                    <a:pt x="6848960" y="2960271"/>
                  </a:lnTo>
                  <a:lnTo>
                    <a:pt x="6808885" y="2982933"/>
                  </a:lnTo>
                  <a:lnTo>
                    <a:pt x="6766651" y="3001951"/>
                  </a:lnTo>
                  <a:lnTo>
                    <a:pt x="6722471" y="3017112"/>
                  </a:lnTo>
                  <a:lnTo>
                    <a:pt x="6676557" y="3028204"/>
                  </a:lnTo>
                  <a:lnTo>
                    <a:pt x="6629122" y="3035014"/>
                  </a:lnTo>
                  <a:lnTo>
                    <a:pt x="6580378" y="3037332"/>
                  </a:lnTo>
                  <a:lnTo>
                    <a:pt x="506221" y="3037332"/>
                  </a:lnTo>
                  <a:lnTo>
                    <a:pt x="457477" y="3035014"/>
                  </a:lnTo>
                  <a:lnTo>
                    <a:pt x="410042" y="3028204"/>
                  </a:lnTo>
                  <a:lnTo>
                    <a:pt x="364128" y="3017112"/>
                  </a:lnTo>
                  <a:lnTo>
                    <a:pt x="319948" y="3001951"/>
                  </a:lnTo>
                  <a:lnTo>
                    <a:pt x="277714" y="2982933"/>
                  </a:lnTo>
                  <a:lnTo>
                    <a:pt x="237639" y="2960271"/>
                  </a:lnTo>
                  <a:lnTo>
                    <a:pt x="199935" y="2934175"/>
                  </a:lnTo>
                  <a:lnTo>
                    <a:pt x="164813" y="2904860"/>
                  </a:lnTo>
                  <a:lnTo>
                    <a:pt x="132488" y="2872536"/>
                  </a:lnTo>
                  <a:lnTo>
                    <a:pt x="103170" y="2837415"/>
                  </a:lnTo>
                  <a:lnTo>
                    <a:pt x="77072" y="2799711"/>
                  </a:lnTo>
                  <a:lnTo>
                    <a:pt x="54407" y="2759635"/>
                  </a:lnTo>
                  <a:lnTo>
                    <a:pt x="35386" y="2717398"/>
                  </a:lnTo>
                  <a:lnTo>
                    <a:pt x="20223" y="2673214"/>
                  </a:lnTo>
                  <a:lnTo>
                    <a:pt x="9129" y="2627294"/>
                  </a:lnTo>
                  <a:lnTo>
                    <a:pt x="2317" y="2579851"/>
                  </a:lnTo>
                  <a:lnTo>
                    <a:pt x="0" y="2531097"/>
                  </a:lnTo>
                  <a:lnTo>
                    <a:pt x="0" y="50622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814827" y="1551432"/>
            <a:ext cx="5994654" cy="1119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26104" y="1693291"/>
            <a:ext cx="535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TÀI LIỆU </a:t>
            </a:r>
            <a:r>
              <a:rPr sz="4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THAM</a:t>
            </a:r>
            <a:r>
              <a:rPr sz="40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KHẢO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42844" y="3374135"/>
            <a:ext cx="6059170" cy="2506345"/>
            <a:chOff x="2942844" y="3374135"/>
            <a:chExt cx="6059170" cy="2506345"/>
          </a:xfrm>
        </p:grpSpPr>
        <p:sp>
          <p:nvSpPr>
            <p:cNvPr id="9" name="object 9"/>
            <p:cNvSpPr/>
            <p:nvPr/>
          </p:nvSpPr>
          <p:spPr>
            <a:xfrm>
              <a:off x="2942844" y="3374135"/>
              <a:ext cx="505206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1152" y="3374135"/>
              <a:ext cx="4639817" cy="6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42844" y="3739895"/>
              <a:ext cx="505206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21152" y="3739895"/>
              <a:ext cx="758189" cy="6774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6244" y="3739895"/>
              <a:ext cx="4307586" cy="6774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42844" y="4105655"/>
              <a:ext cx="505206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1152" y="4105655"/>
              <a:ext cx="4510278" cy="6774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42844" y="4471415"/>
              <a:ext cx="505206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1152" y="4471415"/>
              <a:ext cx="3397757" cy="6774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42844" y="4837175"/>
              <a:ext cx="505206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21152" y="4837175"/>
              <a:ext cx="3806190" cy="6774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42844" y="5202935"/>
              <a:ext cx="505206" cy="677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1152" y="5202935"/>
              <a:ext cx="5880354" cy="6774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26994" y="3455923"/>
            <a:ext cx="56813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00"/>
              </a:spcBef>
              <a:buChar char="-"/>
              <a:tabLst>
                <a:tab pos="19113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Hình ảnh, âm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thanh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trên</a:t>
            </a:r>
            <a:r>
              <a:rPr sz="24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Google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Phông nền bài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giảng trên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Google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Nhạc nền bài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giảng trên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Google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Phần mềm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PowerPoint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Phần mềm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iSpring Suite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Phần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mềm cắt ghép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nhạc Format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Factory.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5943" y="1854453"/>
            <a:ext cx="1454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2745"/>
                </a:solidFill>
                <a:latin typeface="Times New Roman"/>
                <a:cs typeface="Times New Roman"/>
              </a:rPr>
              <a:t>3. Kết</a:t>
            </a:r>
            <a:r>
              <a:rPr sz="2400" b="1" spc="-90" dirty="0">
                <a:solidFill>
                  <a:srgbClr val="0D274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D2745"/>
                </a:solidFill>
                <a:latin typeface="Times New Roman"/>
                <a:cs typeface="Times New Roman"/>
              </a:rPr>
              <a:t>thúc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1444752"/>
            <a:ext cx="3124200" cy="4114800"/>
            <a:chOff x="304800" y="1444752"/>
            <a:chExt cx="3124200" cy="4114800"/>
          </a:xfrm>
        </p:grpSpPr>
        <p:sp>
          <p:nvSpPr>
            <p:cNvPr id="4" name="object 4"/>
            <p:cNvSpPr/>
            <p:nvPr/>
          </p:nvSpPr>
          <p:spPr>
            <a:xfrm>
              <a:off x="304800" y="1444751"/>
              <a:ext cx="3124200" cy="4114800"/>
            </a:xfrm>
            <a:custGeom>
              <a:avLst/>
              <a:gdLst/>
              <a:ahLst/>
              <a:cxnLst/>
              <a:rect l="l" t="t" r="r" b="b"/>
              <a:pathLst>
                <a:path w="3124200" h="4114800">
                  <a:moveTo>
                    <a:pt x="3124200" y="520700"/>
                  </a:moveTo>
                  <a:lnTo>
                    <a:pt x="3122066" y="473316"/>
                  </a:lnTo>
                  <a:lnTo>
                    <a:pt x="3115805" y="427126"/>
                  </a:lnTo>
                  <a:lnTo>
                    <a:pt x="3105594" y="382295"/>
                  </a:lnTo>
                  <a:lnTo>
                    <a:pt x="3091611" y="339039"/>
                  </a:lnTo>
                  <a:lnTo>
                    <a:pt x="3074047" y="297510"/>
                  </a:lnTo>
                  <a:lnTo>
                    <a:pt x="3053092" y="257924"/>
                  </a:lnTo>
                  <a:lnTo>
                    <a:pt x="3028924" y="220433"/>
                  </a:lnTo>
                  <a:lnTo>
                    <a:pt x="3001721" y="185242"/>
                  </a:lnTo>
                  <a:lnTo>
                    <a:pt x="2971660" y="152539"/>
                  </a:lnTo>
                  <a:lnTo>
                    <a:pt x="2938957" y="122478"/>
                  </a:lnTo>
                  <a:lnTo>
                    <a:pt x="2903766" y="95275"/>
                  </a:lnTo>
                  <a:lnTo>
                    <a:pt x="2866275" y="71107"/>
                  </a:lnTo>
                  <a:lnTo>
                    <a:pt x="2826689" y="50152"/>
                  </a:lnTo>
                  <a:lnTo>
                    <a:pt x="2785160" y="32588"/>
                  </a:lnTo>
                  <a:lnTo>
                    <a:pt x="2741904" y="18605"/>
                  </a:lnTo>
                  <a:lnTo>
                    <a:pt x="2697073" y="8394"/>
                  </a:lnTo>
                  <a:lnTo>
                    <a:pt x="2650883" y="2133"/>
                  </a:lnTo>
                  <a:lnTo>
                    <a:pt x="2603500" y="0"/>
                  </a:lnTo>
                  <a:lnTo>
                    <a:pt x="520712" y="0"/>
                  </a:lnTo>
                  <a:lnTo>
                    <a:pt x="473316" y="2133"/>
                  </a:lnTo>
                  <a:lnTo>
                    <a:pt x="427113" y="8394"/>
                  </a:lnTo>
                  <a:lnTo>
                    <a:pt x="382282" y="18605"/>
                  </a:lnTo>
                  <a:lnTo>
                    <a:pt x="339013" y="32588"/>
                  </a:lnTo>
                  <a:lnTo>
                    <a:pt x="297484" y="50152"/>
                  </a:lnTo>
                  <a:lnTo>
                    <a:pt x="257898" y="71107"/>
                  </a:lnTo>
                  <a:lnTo>
                    <a:pt x="220408" y="95275"/>
                  </a:lnTo>
                  <a:lnTo>
                    <a:pt x="185216" y="122478"/>
                  </a:lnTo>
                  <a:lnTo>
                    <a:pt x="152514" y="152527"/>
                  </a:lnTo>
                  <a:lnTo>
                    <a:pt x="122453" y="185242"/>
                  </a:lnTo>
                  <a:lnTo>
                    <a:pt x="95262" y="220433"/>
                  </a:lnTo>
                  <a:lnTo>
                    <a:pt x="71081" y="257924"/>
                  </a:lnTo>
                  <a:lnTo>
                    <a:pt x="50126" y="297510"/>
                  </a:lnTo>
                  <a:lnTo>
                    <a:pt x="32575" y="339039"/>
                  </a:lnTo>
                  <a:lnTo>
                    <a:pt x="18592" y="382295"/>
                  </a:lnTo>
                  <a:lnTo>
                    <a:pt x="8382" y="427126"/>
                  </a:lnTo>
                  <a:lnTo>
                    <a:pt x="2120" y="473316"/>
                  </a:lnTo>
                  <a:lnTo>
                    <a:pt x="0" y="520700"/>
                  </a:lnTo>
                  <a:lnTo>
                    <a:pt x="0" y="3594100"/>
                  </a:lnTo>
                  <a:lnTo>
                    <a:pt x="2120" y="3641496"/>
                  </a:lnTo>
                  <a:lnTo>
                    <a:pt x="8382" y="3687686"/>
                  </a:lnTo>
                  <a:lnTo>
                    <a:pt x="18592" y="3732517"/>
                  </a:lnTo>
                  <a:lnTo>
                    <a:pt x="32575" y="3775773"/>
                  </a:lnTo>
                  <a:lnTo>
                    <a:pt x="50126" y="3817302"/>
                  </a:lnTo>
                  <a:lnTo>
                    <a:pt x="71081" y="3856888"/>
                  </a:lnTo>
                  <a:lnTo>
                    <a:pt x="95262" y="3894378"/>
                  </a:lnTo>
                  <a:lnTo>
                    <a:pt x="122453" y="3929570"/>
                  </a:lnTo>
                  <a:lnTo>
                    <a:pt x="152501" y="3962285"/>
                  </a:lnTo>
                  <a:lnTo>
                    <a:pt x="185216" y="3992334"/>
                  </a:lnTo>
                  <a:lnTo>
                    <a:pt x="220408" y="4019537"/>
                  </a:lnTo>
                  <a:lnTo>
                    <a:pt x="257898" y="4043705"/>
                  </a:lnTo>
                  <a:lnTo>
                    <a:pt x="297484" y="4064660"/>
                  </a:lnTo>
                  <a:lnTo>
                    <a:pt x="339013" y="4082224"/>
                  </a:lnTo>
                  <a:lnTo>
                    <a:pt x="382282" y="4096207"/>
                  </a:lnTo>
                  <a:lnTo>
                    <a:pt x="427113" y="4106418"/>
                  </a:lnTo>
                  <a:lnTo>
                    <a:pt x="473316" y="4112679"/>
                  </a:lnTo>
                  <a:lnTo>
                    <a:pt x="520712" y="4114800"/>
                  </a:lnTo>
                  <a:lnTo>
                    <a:pt x="2603500" y="4114800"/>
                  </a:lnTo>
                  <a:lnTo>
                    <a:pt x="2650883" y="4112679"/>
                  </a:lnTo>
                  <a:lnTo>
                    <a:pt x="2697073" y="4106418"/>
                  </a:lnTo>
                  <a:lnTo>
                    <a:pt x="2741904" y="4096207"/>
                  </a:lnTo>
                  <a:lnTo>
                    <a:pt x="2785160" y="4082224"/>
                  </a:lnTo>
                  <a:lnTo>
                    <a:pt x="2826689" y="4064660"/>
                  </a:lnTo>
                  <a:lnTo>
                    <a:pt x="2866275" y="4043705"/>
                  </a:lnTo>
                  <a:lnTo>
                    <a:pt x="2903766" y="4019537"/>
                  </a:lnTo>
                  <a:lnTo>
                    <a:pt x="2938957" y="3992334"/>
                  </a:lnTo>
                  <a:lnTo>
                    <a:pt x="2971660" y="3962273"/>
                  </a:lnTo>
                  <a:lnTo>
                    <a:pt x="3001721" y="3929570"/>
                  </a:lnTo>
                  <a:lnTo>
                    <a:pt x="3028924" y="3894378"/>
                  </a:lnTo>
                  <a:lnTo>
                    <a:pt x="3053092" y="3856888"/>
                  </a:lnTo>
                  <a:lnTo>
                    <a:pt x="3074047" y="3817302"/>
                  </a:lnTo>
                  <a:lnTo>
                    <a:pt x="3091611" y="3775773"/>
                  </a:lnTo>
                  <a:lnTo>
                    <a:pt x="3105594" y="3732517"/>
                  </a:lnTo>
                  <a:lnTo>
                    <a:pt x="3115805" y="3687686"/>
                  </a:lnTo>
                  <a:lnTo>
                    <a:pt x="3122066" y="3641496"/>
                  </a:lnTo>
                  <a:lnTo>
                    <a:pt x="3124200" y="3594100"/>
                  </a:lnTo>
                  <a:lnTo>
                    <a:pt x="3124200" y="5207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" y="1696212"/>
              <a:ext cx="2714625" cy="727075"/>
            </a:xfrm>
            <a:custGeom>
              <a:avLst/>
              <a:gdLst/>
              <a:ahLst/>
              <a:cxnLst/>
              <a:rect l="l" t="t" r="r" b="b"/>
              <a:pathLst>
                <a:path w="2714625" h="727075">
                  <a:moveTo>
                    <a:pt x="0" y="121158"/>
                  </a:moveTo>
                  <a:lnTo>
                    <a:pt x="9520" y="73991"/>
                  </a:lnTo>
                  <a:lnTo>
                    <a:pt x="35485" y="35480"/>
                  </a:lnTo>
                  <a:lnTo>
                    <a:pt x="73996" y="9519"/>
                  </a:lnTo>
                  <a:lnTo>
                    <a:pt x="121157" y="0"/>
                  </a:lnTo>
                  <a:lnTo>
                    <a:pt x="2593086" y="0"/>
                  </a:lnTo>
                  <a:lnTo>
                    <a:pt x="2640252" y="9519"/>
                  </a:lnTo>
                  <a:lnTo>
                    <a:pt x="2678763" y="35480"/>
                  </a:lnTo>
                  <a:lnTo>
                    <a:pt x="2704724" y="73991"/>
                  </a:lnTo>
                  <a:lnTo>
                    <a:pt x="2714244" y="121158"/>
                  </a:lnTo>
                  <a:lnTo>
                    <a:pt x="2714244" y="605789"/>
                  </a:lnTo>
                  <a:lnTo>
                    <a:pt x="2704724" y="652956"/>
                  </a:lnTo>
                  <a:lnTo>
                    <a:pt x="2678763" y="691467"/>
                  </a:lnTo>
                  <a:lnTo>
                    <a:pt x="2640252" y="717428"/>
                  </a:lnTo>
                  <a:lnTo>
                    <a:pt x="2593086" y="726948"/>
                  </a:lnTo>
                  <a:lnTo>
                    <a:pt x="121157" y="726948"/>
                  </a:lnTo>
                  <a:lnTo>
                    <a:pt x="73996" y="717428"/>
                  </a:lnTo>
                  <a:lnTo>
                    <a:pt x="35485" y="691467"/>
                  </a:lnTo>
                  <a:lnTo>
                    <a:pt x="9520" y="652956"/>
                  </a:lnTo>
                  <a:lnTo>
                    <a:pt x="0" y="605789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0448" y="1854453"/>
            <a:ext cx="2139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1. Gây </a:t>
            </a:r>
            <a:r>
              <a:rPr sz="2400" spc="-5" dirty="0"/>
              <a:t>hứng</a:t>
            </a:r>
            <a:r>
              <a:rPr sz="2400" spc="-95" dirty="0"/>
              <a:t> </a:t>
            </a:r>
            <a:r>
              <a:rPr sz="2400" dirty="0"/>
              <a:t>thú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504190" y="2528061"/>
            <a:ext cx="2725420" cy="627380"/>
            <a:chOff x="504190" y="2528061"/>
            <a:chExt cx="2725420" cy="627380"/>
          </a:xfrm>
        </p:grpSpPr>
        <p:sp>
          <p:nvSpPr>
            <p:cNvPr id="8" name="object 8"/>
            <p:cNvSpPr/>
            <p:nvPr/>
          </p:nvSpPr>
          <p:spPr>
            <a:xfrm>
              <a:off x="510540" y="2534411"/>
              <a:ext cx="2712720" cy="614680"/>
            </a:xfrm>
            <a:custGeom>
              <a:avLst/>
              <a:gdLst/>
              <a:ahLst/>
              <a:cxnLst/>
              <a:rect l="l" t="t" r="r" b="b"/>
              <a:pathLst>
                <a:path w="2712720" h="614680">
                  <a:moveTo>
                    <a:pt x="2610358" y="0"/>
                  </a:moveTo>
                  <a:lnTo>
                    <a:pt x="102361" y="0"/>
                  </a:lnTo>
                  <a:lnTo>
                    <a:pt x="62520" y="8046"/>
                  </a:lnTo>
                  <a:lnTo>
                    <a:pt x="29983" y="29987"/>
                  </a:lnTo>
                  <a:lnTo>
                    <a:pt x="8044" y="62525"/>
                  </a:lnTo>
                  <a:lnTo>
                    <a:pt x="0" y="102362"/>
                  </a:lnTo>
                  <a:lnTo>
                    <a:pt x="0" y="511810"/>
                  </a:lnTo>
                  <a:lnTo>
                    <a:pt x="8044" y="551646"/>
                  </a:lnTo>
                  <a:lnTo>
                    <a:pt x="29983" y="584184"/>
                  </a:lnTo>
                  <a:lnTo>
                    <a:pt x="62520" y="606125"/>
                  </a:lnTo>
                  <a:lnTo>
                    <a:pt x="102361" y="614172"/>
                  </a:lnTo>
                  <a:lnTo>
                    <a:pt x="2610358" y="614172"/>
                  </a:lnTo>
                  <a:lnTo>
                    <a:pt x="2650194" y="606125"/>
                  </a:lnTo>
                  <a:lnTo>
                    <a:pt x="2682732" y="584184"/>
                  </a:lnTo>
                  <a:lnTo>
                    <a:pt x="2704673" y="551646"/>
                  </a:lnTo>
                  <a:lnTo>
                    <a:pt x="2712720" y="511810"/>
                  </a:lnTo>
                  <a:lnTo>
                    <a:pt x="2712720" y="102362"/>
                  </a:lnTo>
                  <a:lnTo>
                    <a:pt x="2704673" y="62525"/>
                  </a:lnTo>
                  <a:lnTo>
                    <a:pt x="2682732" y="29987"/>
                  </a:lnTo>
                  <a:lnTo>
                    <a:pt x="2650194" y="8046"/>
                  </a:lnTo>
                  <a:lnTo>
                    <a:pt x="261035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540" y="2534411"/>
              <a:ext cx="2712720" cy="614680"/>
            </a:xfrm>
            <a:custGeom>
              <a:avLst/>
              <a:gdLst/>
              <a:ahLst/>
              <a:cxnLst/>
              <a:rect l="l" t="t" r="r" b="b"/>
              <a:pathLst>
                <a:path w="2712720" h="614680">
                  <a:moveTo>
                    <a:pt x="0" y="102362"/>
                  </a:moveTo>
                  <a:lnTo>
                    <a:pt x="8044" y="62525"/>
                  </a:lnTo>
                  <a:lnTo>
                    <a:pt x="29983" y="29987"/>
                  </a:lnTo>
                  <a:lnTo>
                    <a:pt x="62520" y="8046"/>
                  </a:lnTo>
                  <a:lnTo>
                    <a:pt x="102361" y="0"/>
                  </a:lnTo>
                  <a:lnTo>
                    <a:pt x="2610358" y="0"/>
                  </a:lnTo>
                  <a:lnTo>
                    <a:pt x="2650194" y="8046"/>
                  </a:lnTo>
                  <a:lnTo>
                    <a:pt x="2682732" y="29987"/>
                  </a:lnTo>
                  <a:lnTo>
                    <a:pt x="2704673" y="62525"/>
                  </a:lnTo>
                  <a:lnTo>
                    <a:pt x="2712720" y="102362"/>
                  </a:lnTo>
                  <a:lnTo>
                    <a:pt x="2712720" y="511810"/>
                  </a:lnTo>
                  <a:lnTo>
                    <a:pt x="2704673" y="551646"/>
                  </a:lnTo>
                  <a:lnTo>
                    <a:pt x="2682732" y="584184"/>
                  </a:lnTo>
                  <a:lnTo>
                    <a:pt x="2650194" y="606125"/>
                  </a:lnTo>
                  <a:lnTo>
                    <a:pt x="2610358" y="614172"/>
                  </a:lnTo>
                  <a:lnTo>
                    <a:pt x="102361" y="614172"/>
                  </a:lnTo>
                  <a:lnTo>
                    <a:pt x="62520" y="606125"/>
                  </a:lnTo>
                  <a:lnTo>
                    <a:pt x="29983" y="584184"/>
                  </a:lnTo>
                  <a:lnTo>
                    <a:pt x="8044" y="551646"/>
                  </a:lnTo>
                  <a:lnTo>
                    <a:pt x="0" y="511810"/>
                  </a:lnTo>
                  <a:lnTo>
                    <a:pt x="0" y="102362"/>
                  </a:lnTo>
                  <a:close/>
                </a:path>
              </a:pathLst>
            </a:custGeom>
            <a:ln w="12700">
              <a:solidFill>
                <a:srgbClr val="BD5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9546" y="2547873"/>
            <a:ext cx="2254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Bài </a:t>
            </a:r>
            <a:r>
              <a:rPr sz="1800" b="1" spc="-5" dirty="0">
                <a:solidFill>
                  <a:srgbClr val="0D2745"/>
                </a:solidFill>
                <a:latin typeface="Times New Roman"/>
                <a:cs typeface="Times New Roman"/>
              </a:rPr>
              <a:t>hát: Cho </a:t>
            </a: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tôi </a:t>
            </a:r>
            <a:r>
              <a:rPr sz="1800" b="1" spc="-5" dirty="0">
                <a:solidFill>
                  <a:srgbClr val="0D2745"/>
                </a:solidFill>
                <a:latin typeface="Times New Roman"/>
                <a:cs typeface="Times New Roman"/>
              </a:rPr>
              <a:t>đi</a:t>
            </a:r>
            <a:r>
              <a:rPr sz="1800" b="1" spc="-70" dirty="0">
                <a:solidFill>
                  <a:srgbClr val="0D274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làm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mưa</a:t>
            </a:r>
            <a:r>
              <a:rPr sz="1800" b="1" spc="-25" dirty="0">
                <a:solidFill>
                  <a:srgbClr val="0D274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với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24300" y="1444752"/>
            <a:ext cx="4038600" cy="4114800"/>
            <a:chOff x="3924300" y="1444752"/>
            <a:chExt cx="4038600" cy="4114800"/>
          </a:xfrm>
        </p:grpSpPr>
        <p:sp>
          <p:nvSpPr>
            <p:cNvPr id="12" name="object 12"/>
            <p:cNvSpPr/>
            <p:nvPr/>
          </p:nvSpPr>
          <p:spPr>
            <a:xfrm>
              <a:off x="3924300" y="1444752"/>
              <a:ext cx="4038600" cy="411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9204" y="1696212"/>
              <a:ext cx="3211195" cy="727075"/>
            </a:xfrm>
            <a:custGeom>
              <a:avLst/>
              <a:gdLst/>
              <a:ahLst/>
              <a:cxnLst/>
              <a:rect l="l" t="t" r="r" b="b"/>
              <a:pathLst>
                <a:path w="3211195" h="727075">
                  <a:moveTo>
                    <a:pt x="3089910" y="0"/>
                  </a:moveTo>
                  <a:lnTo>
                    <a:pt x="121158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8"/>
                  </a:lnTo>
                  <a:lnTo>
                    <a:pt x="0" y="605789"/>
                  </a:lnTo>
                  <a:lnTo>
                    <a:pt x="9519" y="652956"/>
                  </a:lnTo>
                  <a:lnTo>
                    <a:pt x="35480" y="691467"/>
                  </a:lnTo>
                  <a:lnTo>
                    <a:pt x="73991" y="717428"/>
                  </a:lnTo>
                  <a:lnTo>
                    <a:pt x="121158" y="726948"/>
                  </a:lnTo>
                  <a:lnTo>
                    <a:pt x="3089910" y="726948"/>
                  </a:lnTo>
                  <a:lnTo>
                    <a:pt x="3137076" y="717428"/>
                  </a:lnTo>
                  <a:lnTo>
                    <a:pt x="3175587" y="691467"/>
                  </a:lnTo>
                  <a:lnTo>
                    <a:pt x="3201548" y="652956"/>
                  </a:lnTo>
                  <a:lnTo>
                    <a:pt x="3211068" y="605789"/>
                  </a:lnTo>
                  <a:lnTo>
                    <a:pt x="3211068" y="121158"/>
                  </a:lnTo>
                  <a:lnTo>
                    <a:pt x="3201548" y="73991"/>
                  </a:lnTo>
                  <a:lnTo>
                    <a:pt x="3175587" y="35480"/>
                  </a:lnTo>
                  <a:lnTo>
                    <a:pt x="3137076" y="9519"/>
                  </a:lnTo>
                  <a:lnTo>
                    <a:pt x="308991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9204" y="1696212"/>
              <a:ext cx="3211195" cy="727075"/>
            </a:xfrm>
            <a:custGeom>
              <a:avLst/>
              <a:gdLst/>
              <a:ahLst/>
              <a:cxnLst/>
              <a:rect l="l" t="t" r="r" b="b"/>
              <a:pathLst>
                <a:path w="3211195" h="727075">
                  <a:moveTo>
                    <a:pt x="0" y="121158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3089910" y="0"/>
                  </a:lnTo>
                  <a:lnTo>
                    <a:pt x="3137076" y="9519"/>
                  </a:lnTo>
                  <a:lnTo>
                    <a:pt x="3175587" y="35480"/>
                  </a:lnTo>
                  <a:lnTo>
                    <a:pt x="3201548" y="73991"/>
                  </a:lnTo>
                  <a:lnTo>
                    <a:pt x="3211068" y="121158"/>
                  </a:lnTo>
                  <a:lnTo>
                    <a:pt x="3211068" y="605789"/>
                  </a:lnTo>
                  <a:lnTo>
                    <a:pt x="3201548" y="652956"/>
                  </a:lnTo>
                  <a:lnTo>
                    <a:pt x="3175587" y="691467"/>
                  </a:lnTo>
                  <a:lnTo>
                    <a:pt x="3137076" y="717428"/>
                  </a:lnTo>
                  <a:lnTo>
                    <a:pt x="3089910" y="726948"/>
                  </a:lnTo>
                  <a:lnTo>
                    <a:pt x="121158" y="726948"/>
                  </a:lnTo>
                  <a:lnTo>
                    <a:pt x="73991" y="717428"/>
                  </a:lnTo>
                  <a:lnTo>
                    <a:pt x="35480" y="691467"/>
                  </a:lnTo>
                  <a:lnTo>
                    <a:pt x="9519" y="652956"/>
                  </a:lnTo>
                  <a:lnTo>
                    <a:pt x="0" y="605789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34865" y="1854453"/>
            <a:ext cx="2541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2745"/>
                </a:solidFill>
                <a:latin typeface="Times New Roman"/>
                <a:cs typeface="Times New Roman"/>
              </a:rPr>
              <a:t>2. </a:t>
            </a:r>
            <a:r>
              <a:rPr sz="2400" b="1" spc="-5" dirty="0">
                <a:solidFill>
                  <a:srgbClr val="0D2745"/>
                </a:solidFill>
                <a:latin typeface="Times New Roman"/>
                <a:cs typeface="Times New Roman"/>
              </a:rPr>
              <a:t>Nội dung bài</a:t>
            </a:r>
            <a:r>
              <a:rPr sz="2400" b="1" spc="-45" dirty="0">
                <a:solidFill>
                  <a:srgbClr val="0D274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D2745"/>
                </a:solidFill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30953" y="2528061"/>
            <a:ext cx="3225800" cy="833119"/>
            <a:chOff x="4330953" y="2528061"/>
            <a:chExt cx="3225800" cy="833119"/>
          </a:xfrm>
        </p:grpSpPr>
        <p:sp>
          <p:nvSpPr>
            <p:cNvPr id="17" name="object 17"/>
            <p:cNvSpPr/>
            <p:nvPr/>
          </p:nvSpPr>
          <p:spPr>
            <a:xfrm>
              <a:off x="4337303" y="2534411"/>
              <a:ext cx="3213100" cy="820419"/>
            </a:xfrm>
            <a:custGeom>
              <a:avLst/>
              <a:gdLst/>
              <a:ahLst/>
              <a:cxnLst/>
              <a:rect l="l" t="t" r="r" b="b"/>
              <a:pathLst>
                <a:path w="3213100" h="820420">
                  <a:moveTo>
                    <a:pt x="3075940" y="0"/>
                  </a:moveTo>
                  <a:lnTo>
                    <a:pt x="136651" y="0"/>
                  </a:lnTo>
                  <a:lnTo>
                    <a:pt x="93471" y="6969"/>
                  </a:lnTo>
                  <a:lnTo>
                    <a:pt x="55961" y="26375"/>
                  </a:lnTo>
                  <a:lnTo>
                    <a:pt x="26375" y="55961"/>
                  </a:lnTo>
                  <a:lnTo>
                    <a:pt x="6969" y="93472"/>
                  </a:lnTo>
                  <a:lnTo>
                    <a:pt x="0" y="136651"/>
                  </a:lnTo>
                  <a:lnTo>
                    <a:pt x="0" y="683260"/>
                  </a:lnTo>
                  <a:lnTo>
                    <a:pt x="6969" y="726440"/>
                  </a:lnTo>
                  <a:lnTo>
                    <a:pt x="26375" y="763950"/>
                  </a:lnTo>
                  <a:lnTo>
                    <a:pt x="55961" y="793536"/>
                  </a:lnTo>
                  <a:lnTo>
                    <a:pt x="93472" y="812942"/>
                  </a:lnTo>
                  <a:lnTo>
                    <a:pt x="136651" y="819912"/>
                  </a:lnTo>
                  <a:lnTo>
                    <a:pt x="3075940" y="819912"/>
                  </a:lnTo>
                  <a:lnTo>
                    <a:pt x="3119119" y="812942"/>
                  </a:lnTo>
                  <a:lnTo>
                    <a:pt x="3156630" y="793536"/>
                  </a:lnTo>
                  <a:lnTo>
                    <a:pt x="3186216" y="763950"/>
                  </a:lnTo>
                  <a:lnTo>
                    <a:pt x="3205622" y="726439"/>
                  </a:lnTo>
                  <a:lnTo>
                    <a:pt x="3212592" y="683260"/>
                  </a:lnTo>
                  <a:lnTo>
                    <a:pt x="3212592" y="136651"/>
                  </a:lnTo>
                  <a:lnTo>
                    <a:pt x="3205622" y="93471"/>
                  </a:lnTo>
                  <a:lnTo>
                    <a:pt x="3186216" y="55961"/>
                  </a:lnTo>
                  <a:lnTo>
                    <a:pt x="3156630" y="26375"/>
                  </a:lnTo>
                  <a:lnTo>
                    <a:pt x="3119120" y="6969"/>
                  </a:lnTo>
                  <a:lnTo>
                    <a:pt x="307594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37303" y="2534411"/>
              <a:ext cx="3213100" cy="820419"/>
            </a:xfrm>
            <a:custGeom>
              <a:avLst/>
              <a:gdLst/>
              <a:ahLst/>
              <a:cxnLst/>
              <a:rect l="l" t="t" r="r" b="b"/>
              <a:pathLst>
                <a:path w="3213100" h="820420">
                  <a:moveTo>
                    <a:pt x="0" y="136651"/>
                  </a:moveTo>
                  <a:lnTo>
                    <a:pt x="6969" y="93472"/>
                  </a:lnTo>
                  <a:lnTo>
                    <a:pt x="26375" y="55961"/>
                  </a:lnTo>
                  <a:lnTo>
                    <a:pt x="55961" y="26375"/>
                  </a:lnTo>
                  <a:lnTo>
                    <a:pt x="93471" y="6969"/>
                  </a:lnTo>
                  <a:lnTo>
                    <a:pt x="136651" y="0"/>
                  </a:lnTo>
                  <a:lnTo>
                    <a:pt x="3075940" y="0"/>
                  </a:lnTo>
                  <a:lnTo>
                    <a:pt x="3119120" y="6969"/>
                  </a:lnTo>
                  <a:lnTo>
                    <a:pt x="3156630" y="26375"/>
                  </a:lnTo>
                  <a:lnTo>
                    <a:pt x="3186216" y="55961"/>
                  </a:lnTo>
                  <a:lnTo>
                    <a:pt x="3205622" y="93471"/>
                  </a:lnTo>
                  <a:lnTo>
                    <a:pt x="3212592" y="136651"/>
                  </a:lnTo>
                  <a:lnTo>
                    <a:pt x="3212592" y="683260"/>
                  </a:lnTo>
                  <a:lnTo>
                    <a:pt x="3205622" y="726439"/>
                  </a:lnTo>
                  <a:lnTo>
                    <a:pt x="3186216" y="763950"/>
                  </a:lnTo>
                  <a:lnTo>
                    <a:pt x="3156630" y="793536"/>
                  </a:lnTo>
                  <a:lnTo>
                    <a:pt x="3119119" y="812942"/>
                  </a:lnTo>
                  <a:lnTo>
                    <a:pt x="3075940" y="819912"/>
                  </a:lnTo>
                  <a:lnTo>
                    <a:pt x="136651" y="819912"/>
                  </a:lnTo>
                  <a:lnTo>
                    <a:pt x="93472" y="812942"/>
                  </a:lnTo>
                  <a:lnTo>
                    <a:pt x="55961" y="793536"/>
                  </a:lnTo>
                  <a:lnTo>
                    <a:pt x="26375" y="763950"/>
                  </a:lnTo>
                  <a:lnTo>
                    <a:pt x="6969" y="726440"/>
                  </a:lnTo>
                  <a:lnTo>
                    <a:pt x="0" y="683260"/>
                  </a:lnTo>
                  <a:lnTo>
                    <a:pt x="0" y="136651"/>
                  </a:lnTo>
                  <a:close/>
                </a:path>
              </a:pathLst>
            </a:custGeom>
            <a:ln w="12700">
              <a:solidFill>
                <a:srgbClr val="BD5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01158" y="2788411"/>
            <a:ext cx="1486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HĐ </a:t>
            </a:r>
            <a:r>
              <a:rPr sz="1800" b="1" spc="-5" dirty="0">
                <a:solidFill>
                  <a:srgbClr val="0D2745"/>
                </a:solidFill>
                <a:latin typeface="Times New Roman"/>
                <a:cs typeface="Times New Roman"/>
              </a:rPr>
              <a:t>1: </a:t>
            </a: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Kể lần</a:t>
            </a:r>
            <a:r>
              <a:rPr sz="1800" b="1" spc="-90" dirty="0">
                <a:solidFill>
                  <a:srgbClr val="0D274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73626" y="4442205"/>
            <a:ext cx="3225800" cy="831215"/>
            <a:chOff x="4373626" y="4442205"/>
            <a:chExt cx="3225800" cy="831215"/>
          </a:xfrm>
        </p:grpSpPr>
        <p:sp>
          <p:nvSpPr>
            <p:cNvPr id="21" name="object 21"/>
            <p:cNvSpPr/>
            <p:nvPr/>
          </p:nvSpPr>
          <p:spPr>
            <a:xfrm>
              <a:off x="4379976" y="4448555"/>
              <a:ext cx="3213100" cy="818515"/>
            </a:xfrm>
            <a:custGeom>
              <a:avLst/>
              <a:gdLst/>
              <a:ahLst/>
              <a:cxnLst/>
              <a:rect l="l" t="t" r="r" b="b"/>
              <a:pathLst>
                <a:path w="3213100" h="818514">
                  <a:moveTo>
                    <a:pt x="3076194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8"/>
                  </a:lnTo>
                  <a:lnTo>
                    <a:pt x="0" y="681990"/>
                  </a:lnTo>
                  <a:lnTo>
                    <a:pt x="6955" y="725094"/>
                  </a:lnTo>
                  <a:lnTo>
                    <a:pt x="26322" y="762536"/>
                  </a:lnTo>
                  <a:lnTo>
                    <a:pt x="55851" y="792065"/>
                  </a:lnTo>
                  <a:lnTo>
                    <a:pt x="93293" y="811432"/>
                  </a:lnTo>
                  <a:lnTo>
                    <a:pt x="136398" y="818388"/>
                  </a:lnTo>
                  <a:lnTo>
                    <a:pt x="3076194" y="818388"/>
                  </a:lnTo>
                  <a:lnTo>
                    <a:pt x="3119298" y="811432"/>
                  </a:lnTo>
                  <a:lnTo>
                    <a:pt x="3156740" y="792065"/>
                  </a:lnTo>
                  <a:lnTo>
                    <a:pt x="3186269" y="762536"/>
                  </a:lnTo>
                  <a:lnTo>
                    <a:pt x="3205636" y="725094"/>
                  </a:lnTo>
                  <a:lnTo>
                    <a:pt x="3212592" y="681990"/>
                  </a:lnTo>
                  <a:lnTo>
                    <a:pt x="3212592" y="136398"/>
                  </a:lnTo>
                  <a:lnTo>
                    <a:pt x="3205636" y="93293"/>
                  </a:lnTo>
                  <a:lnTo>
                    <a:pt x="3186269" y="55851"/>
                  </a:lnTo>
                  <a:lnTo>
                    <a:pt x="3156740" y="26322"/>
                  </a:lnTo>
                  <a:lnTo>
                    <a:pt x="3119298" y="6955"/>
                  </a:lnTo>
                  <a:lnTo>
                    <a:pt x="3076194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9976" y="4448555"/>
              <a:ext cx="3213100" cy="818515"/>
            </a:xfrm>
            <a:custGeom>
              <a:avLst/>
              <a:gdLst/>
              <a:ahLst/>
              <a:cxnLst/>
              <a:rect l="l" t="t" r="r" b="b"/>
              <a:pathLst>
                <a:path w="3213100" h="818514">
                  <a:moveTo>
                    <a:pt x="0" y="136398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3076194" y="0"/>
                  </a:lnTo>
                  <a:lnTo>
                    <a:pt x="3119298" y="6955"/>
                  </a:lnTo>
                  <a:lnTo>
                    <a:pt x="3156740" y="26322"/>
                  </a:lnTo>
                  <a:lnTo>
                    <a:pt x="3186269" y="55851"/>
                  </a:lnTo>
                  <a:lnTo>
                    <a:pt x="3205636" y="93293"/>
                  </a:lnTo>
                  <a:lnTo>
                    <a:pt x="3212592" y="136398"/>
                  </a:lnTo>
                  <a:lnTo>
                    <a:pt x="3212592" y="681990"/>
                  </a:lnTo>
                  <a:lnTo>
                    <a:pt x="3205636" y="725094"/>
                  </a:lnTo>
                  <a:lnTo>
                    <a:pt x="3186269" y="762536"/>
                  </a:lnTo>
                  <a:lnTo>
                    <a:pt x="3156740" y="792065"/>
                  </a:lnTo>
                  <a:lnTo>
                    <a:pt x="3119298" y="811432"/>
                  </a:lnTo>
                  <a:lnTo>
                    <a:pt x="3076194" y="818388"/>
                  </a:lnTo>
                  <a:lnTo>
                    <a:pt x="136398" y="818388"/>
                  </a:lnTo>
                  <a:lnTo>
                    <a:pt x="93293" y="811432"/>
                  </a:lnTo>
                  <a:lnTo>
                    <a:pt x="55851" y="792065"/>
                  </a:lnTo>
                  <a:lnTo>
                    <a:pt x="26322" y="762536"/>
                  </a:lnTo>
                  <a:lnTo>
                    <a:pt x="6955" y="725094"/>
                  </a:lnTo>
                  <a:lnTo>
                    <a:pt x="0" y="681990"/>
                  </a:lnTo>
                  <a:lnTo>
                    <a:pt x="0" y="136398"/>
                  </a:lnTo>
                  <a:close/>
                </a:path>
              </a:pathLst>
            </a:custGeom>
            <a:ln w="12700">
              <a:solidFill>
                <a:srgbClr val="BD5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08778" y="4563617"/>
            <a:ext cx="1555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5080" indent="-3587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HĐ 3: Giáo</a:t>
            </a:r>
            <a:r>
              <a:rPr sz="1800" b="1" spc="-110" dirty="0">
                <a:solidFill>
                  <a:srgbClr val="0D2745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D2745"/>
                </a:solidFill>
                <a:latin typeface="Times New Roman"/>
                <a:cs typeface="Times New Roman"/>
              </a:rPr>
              <a:t>dục  </a:t>
            </a: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Kể lần</a:t>
            </a:r>
            <a:r>
              <a:rPr sz="1800" b="1" spc="-35" dirty="0">
                <a:solidFill>
                  <a:srgbClr val="0D274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373626" y="3447034"/>
            <a:ext cx="3225800" cy="833119"/>
            <a:chOff x="4373626" y="3447034"/>
            <a:chExt cx="3225800" cy="833119"/>
          </a:xfrm>
        </p:grpSpPr>
        <p:sp>
          <p:nvSpPr>
            <p:cNvPr id="25" name="object 25"/>
            <p:cNvSpPr/>
            <p:nvPr/>
          </p:nvSpPr>
          <p:spPr>
            <a:xfrm>
              <a:off x="4379976" y="3453384"/>
              <a:ext cx="3213100" cy="820419"/>
            </a:xfrm>
            <a:custGeom>
              <a:avLst/>
              <a:gdLst/>
              <a:ahLst/>
              <a:cxnLst/>
              <a:rect l="l" t="t" r="r" b="b"/>
              <a:pathLst>
                <a:path w="3213100" h="820420">
                  <a:moveTo>
                    <a:pt x="3075940" y="0"/>
                  </a:moveTo>
                  <a:lnTo>
                    <a:pt x="136651" y="0"/>
                  </a:lnTo>
                  <a:lnTo>
                    <a:pt x="93471" y="6969"/>
                  </a:lnTo>
                  <a:lnTo>
                    <a:pt x="55961" y="26375"/>
                  </a:lnTo>
                  <a:lnTo>
                    <a:pt x="26375" y="55961"/>
                  </a:lnTo>
                  <a:lnTo>
                    <a:pt x="6969" y="93472"/>
                  </a:lnTo>
                  <a:lnTo>
                    <a:pt x="0" y="136651"/>
                  </a:lnTo>
                  <a:lnTo>
                    <a:pt x="0" y="683259"/>
                  </a:lnTo>
                  <a:lnTo>
                    <a:pt x="6969" y="726439"/>
                  </a:lnTo>
                  <a:lnTo>
                    <a:pt x="26375" y="763950"/>
                  </a:lnTo>
                  <a:lnTo>
                    <a:pt x="55961" y="793536"/>
                  </a:lnTo>
                  <a:lnTo>
                    <a:pt x="93472" y="812942"/>
                  </a:lnTo>
                  <a:lnTo>
                    <a:pt x="136651" y="819911"/>
                  </a:lnTo>
                  <a:lnTo>
                    <a:pt x="3075940" y="819911"/>
                  </a:lnTo>
                  <a:lnTo>
                    <a:pt x="3119119" y="812942"/>
                  </a:lnTo>
                  <a:lnTo>
                    <a:pt x="3156630" y="793536"/>
                  </a:lnTo>
                  <a:lnTo>
                    <a:pt x="3186216" y="763950"/>
                  </a:lnTo>
                  <a:lnTo>
                    <a:pt x="3205622" y="726439"/>
                  </a:lnTo>
                  <a:lnTo>
                    <a:pt x="3212592" y="683259"/>
                  </a:lnTo>
                  <a:lnTo>
                    <a:pt x="3212592" y="136651"/>
                  </a:lnTo>
                  <a:lnTo>
                    <a:pt x="3205622" y="93471"/>
                  </a:lnTo>
                  <a:lnTo>
                    <a:pt x="3186216" y="55961"/>
                  </a:lnTo>
                  <a:lnTo>
                    <a:pt x="3156630" y="26375"/>
                  </a:lnTo>
                  <a:lnTo>
                    <a:pt x="3119120" y="6969"/>
                  </a:lnTo>
                  <a:lnTo>
                    <a:pt x="307594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79976" y="3453384"/>
              <a:ext cx="3213100" cy="820419"/>
            </a:xfrm>
            <a:custGeom>
              <a:avLst/>
              <a:gdLst/>
              <a:ahLst/>
              <a:cxnLst/>
              <a:rect l="l" t="t" r="r" b="b"/>
              <a:pathLst>
                <a:path w="3213100" h="820420">
                  <a:moveTo>
                    <a:pt x="0" y="136651"/>
                  </a:moveTo>
                  <a:lnTo>
                    <a:pt x="6969" y="93472"/>
                  </a:lnTo>
                  <a:lnTo>
                    <a:pt x="26375" y="55961"/>
                  </a:lnTo>
                  <a:lnTo>
                    <a:pt x="55961" y="26375"/>
                  </a:lnTo>
                  <a:lnTo>
                    <a:pt x="93471" y="6969"/>
                  </a:lnTo>
                  <a:lnTo>
                    <a:pt x="136651" y="0"/>
                  </a:lnTo>
                  <a:lnTo>
                    <a:pt x="3075940" y="0"/>
                  </a:lnTo>
                  <a:lnTo>
                    <a:pt x="3119120" y="6969"/>
                  </a:lnTo>
                  <a:lnTo>
                    <a:pt x="3156630" y="26375"/>
                  </a:lnTo>
                  <a:lnTo>
                    <a:pt x="3186216" y="55961"/>
                  </a:lnTo>
                  <a:lnTo>
                    <a:pt x="3205622" y="93471"/>
                  </a:lnTo>
                  <a:lnTo>
                    <a:pt x="3212592" y="136651"/>
                  </a:lnTo>
                  <a:lnTo>
                    <a:pt x="3212592" y="683259"/>
                  </a:lnTo>
                  <a:lnTo>
                    <a:pt x="3205622" y="726439"/>
                  </a:lnTo>
                  <a:lnTo>
                    <a:pt x="3186216" y="763950"/>
                  </a:lnTo>
                  <a:lnTo>
                    <a:pt x="3156630" y="793536"/>
                  </a:lnTo>
                  <a:lnTo>
                    <a:pt x="3119119" y="812942"/>
                  </a:lnTo>
                  <a:lnTo>
                    <a:pt x="3075940" y="819911"/>
                  </a:lnTo>
                  <a:lnTo>
                    <a:pt x="136651" y="819911"/>
                  </a:lnTo>
                  <a:lnTo>
                    <a:pt x="93472" y="812942"/>
                  </a:lnTo>
                  <a:lnTo>
                    <a:pt x="55961" y="793536"/>
                  </a:lnTo>
                  <a:lnTo>
                    <a:pt x="26375" y="763950"/>
                  </a:lnTo>
                  <a:lnTo>
                    <a:pt x="6969" y="726439"/>
                  </a:lnTo>
                  <a:lnTo>
                    <a:pt x="0" y="683259"/>
                  </a:lnTo>
                  <a:lnTo>
                    <a:pt x="0" y="136651"/>
                  </a:lnTo>
                  <a:close/>
                </a:path>
              </a:pathLst>
            </a:custGeom>
            <a:ln w="12700">
              <a:solidFill>
                <a:srgbClr val="BD5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73497" y="3569970"/>
            <a:ext cx="2228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02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HĐ 2: Kể lần 2  </a:t>
            </a:r>
            <a:r>
              <a:rPr sz="1800" b="1" spc="-5" dirty="0">
                <a:solidFill>
                  <a:srgbClr val="0D2745"/>
                </a:solidFill>
                <a:latin typeface="Times New Roman"/>
                <a:cs typeface="Times New Roman"/>
              </a:rPr>
              <a:t>Đàm </a:t>
            </a:r>
            <a:r>
              <a:rPr sz="1800" b="1" dirty="0">
                <a:solidFill>
                  <a:srgbClr val="0D2745"/>
                </a:solidFill>
                <a:latin typeface="Times New Roman"/>
                <a:cs typeface="Times New Roman"/>
              </a:rPr>
              <a:t>thoại – </a:t>
            </a:r>
            <a:r>
              <a:rPr sz="1800" b="1" spc="-30" dirty="0">
                <a:solidFill>
                  <a:srgbClr val="0D2745"/>
                </a:solidFill>
                <a:latin typeface="Times New Roman"/>
                <a:cs typeface="Times New Roman"/>
              </a:rPr>
              <a:t>Trích</a:t>
            </a:r>
            <a:r>
              <a:rPr sz="1800" b="1" spc="-110" dirty="0">
                <a:solidFill>
                  <a:srgbClr val="0D2745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D2745"/>
                </a:solidFill>
                <a:latin typeface="Times New Roman"/>
                <a:cs typeface="Times New Roman"/>
              </a:rPr>
              <a:t>dẫn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2517" y="1810417"/>
            <a:ext cx="6099175" cy="4613910"/>
            <a:chOff x="3052517" y="1810417"/>
            <a:chExt cx="6099175" cy="4613910"/>
          </a:xfrm>
        </p:grpSpPr>
        <p:sp>
          <p:nvSpPr>
            <p:cNvPr id="3" name="object 3"/>
            <p:cNvSpPr/>
            <p:nvPr/>
          </p:nvSpPr>
          <p:spPr>
            <a:xfrm>
              <a:off x="3052517" y="1810417"/>
              <a:ext cx="6099129" cy="4613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1820" y="1851660"/>
              <a:ext cx="5931408" cy="4445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Q</a:t>
            </a:r>
            <a:r>
              <a:rPr spc="-35" dirty="0"/>
              <a:t>u</a:t>
            </a:r>
            <a:r>
              <a:rPr spc="-50" dirty="0"/>
              <a:t>iz</a:t>
            </a:r>
          </a:p>
        </p:txBody>
      </p:sp>
      <p:sp>
        <p:nvSpPr>
          <p:cNvPr id="6" name="object 6"/>
          <p:cNvSpPr/>
          <p:nvPr/>
        </p:nvSpPr>
        <p:spPr>
          <a:xfrm>
            <a:off x="5383720" y="521112"/>
            <a:ext cx="367379" cy="316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54678" y="1124458"/>
            <a:ext cx="4883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343944"/>
                </a:solidFill>
                <a:latin typeface="Arial"/>
                <a:cs typeface="Arial"/>
              </a:rPr>
              <a:t>Click </a:t>
            </a:r>
            <a:r>
              <a:rPr sz="2200" spc="25" dirty="0">
                <a:solidFill>
                  <a:srgbClr val="343944"/>
                </a:solidFill>
                <a:latin typeface="Arial"/>
                <a:cs typeface="Arial"/>
              </a:rPr>
              <a:t>the </a:t>
            </a:r>
            <a:r>
              <a:rPr sz="2200" b="1" spc="-60" dirty="0">
                <a:solidFill>
                  <a:srgbClr val="343944"/>
                </a:solidFill>
                <a:latin typeface="Arial"/>
                <a:cs typeface="Arial"/>
              </a:rPr>
              <a:t>Quiz </a:t>
            </a:r>
            <a:r>
              <a:rPr sz="2200" spc="70" dirty="0">
                <a:solidFill>
                  <a:srgbClr val="343944"/>
                </a:solidFill>
                <a:latin typeface="Arial"/>
                <a:cs typeface="Arial"/>
              </a:rPr>
              <a:t>button </a:t>
            </a:r>
            <a:r>
              <a:rPr sz="2200" spc="90" dirty="0">
                <a:solidFill>
                  <a:srgbClr val="343944"/>
                </a:solidFill>
                <a:latin typeface="Arial"/>
                <a:cs typeface="Arial"/>
              </a:rPr>
              <a:t>to </a:t>
            </a:r>
            <a:r>
              <a:rPr sz="2200" spc="40" dirty="0">
                <a:solidFill>
                  <a:srgbClr val="343944"/>
                </a:solidFill>
                <a:latin typeface="Arial"/>
                <a:cs typeface="Arial"/>
              </a:rPr>
              <a:t>edit </a:t>
            </a:r>
            <a:r>
              <a:rPr sz="2200" spc="5" dirty="0">
                <a:solidFill>
                  <a:srgbClr val="343944"/>
                </a:solidFill>
                <a:latin typeface="Arial"/>
                <a:cs typeface="Arial"/>
              </a:rPr>
              <a:t>this</a:t>
            </a:r>
            <a:r>
              <a:rPr sz="2200" spc="-130" dirty="0">
                <a:solidFill>
                  <a:srgbClr val="343944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343944"/>
                </a:solidFill>
                <a:latin typeface="Arial"/>
                <a:cs typeface="Arial"/>
              </a:rPr>
              <a:t>object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0375" y="915365"/>
            <a:ext cx="3715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000000"/>
                </a:solidFill>
                <a:latin typeface="Carlito"/>
                <a:cs typeface="Carlito"/>
              </a:rPr>
              <a:t>Kể </a:t>
            </a:r>
            <a:r>
              <a:rPr sz="4000" spc="-5" dirty="0">
                <a:solidFill>
                  <a:srgbClr val="000000"/>
                </a:solidFill>
                <a:latin typeface="Carlito"/>
                <a:cs typeface="Carlito"/>
              </a:rPr>
              <a:t>diễn </a:t>
            </a:r>
            <a:r>
              <a:rPr sz="4000" spc="-15" dirty="0">
                <a:solidFill>
                  <a:srgbClr val="000000"/>
                </a:solidFill>
                <a:latin typeface="Carlito"/>
                <a:cs typeface="Carlito"/>
              </a:rPr>
              <a:t>cảm </a:t>
            </a:r>
            <a:r>
              <a:rPr sz="4000" spc="-5" dirty="0">
                <a:solidFill>
                  <a:srgbClr val="000000"/>
                </a:solidFill>
                <a:latin typeface="Carlito"/>
                <a:cs typeface="Carlito"/>
              </a:rPr>
              <a:t>lần</a:t>
            </a:r>
            <a:r>
              <a:rPr sz="4000" spc="1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Carlito"/>
                <a:cs typeface="Carlito"/>
              </a:rPr>
              <a:t>1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316" y="1851660"/>
            <a:ext cx="7900416" cy="444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Q</a:t>
            </a:r>
            <a:r>
              <a:rPr spc="-35" dirty="0"/>
              <a:t>u</a:t>
            </a:r>
            <a:r>
              <a:rPr spc="-50" dirty="0"/>
              <a:t>iz</a:t>
            </a:r>
          </a:p>
        </p:txBody>
      </p:sp>
      <p:sp>
        <p:nvSpPr>
          <p:cNvPr id="4" name="object 4"/>
          <p:cNvSpPr/>
          <p:nvPr/>
        </p:nvSpPr>
        <p:spPr>
          <a:xfrm>
            <a:off x="5383720" y="521112"/>
            <a:ext cx="367379" cy="316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4678" y="1124458"/>
            <a:ext cx="4883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343944"/>
                </a:solidFill>
                <a:latin typeface="Arial"/>
                <a:cs typeface="Arial"/>
              </a:rPr>
              <a:t>Click </a:t>
            </a:r>
            <a:r>
              <a:rPr sz="2200" spc="25" dirty="0">
                <a:solidFill>
                  <a:srgbClr val="343944"/>
                </a:solidFill>
                <a:latin typeface="Arial"/>
                <a:cs typeface="Arial"/>
              </a:rPr>
              <a:t>the </a:t>
            </a:r>
            <a:r>
              <a:rPr sz="2200" b="1" spc="-60" dirty="0">
                <a:solidFill>
                  <a:srgbClr val="343944"/>
                </a:solidFill>
                <a:latin typeface="Arial"/>
                <a:cs typeface="Arial"/>
              </a:rPr>
              <a:t>Quiz </a:t>
            </a:r>
            <a:r>
              <a:rPr sz="2200" spc="70" dirty="0">
                <a:solidFill>
                  <a:srgbClr val="343944"/>
                </a:solidFill>
                <a:latin typeface="Arial"/>
                <a:cs typeface="Arial"/>
              </a:rPr>
              <a:t>button </a:t>
            </a:r>
            <a:r>
              <a:rPr sz="2200" spc="90" dirty="0">
                <a:solidFill>
                  <a:srgbClr val="343944"/>
                </a:solidFill>
                <a:latin typeface="Arial"/>
                <a:cs typeface="Arial"/>
              </a:rPr>
              <a:t>to </a:t>
            </a:r>
            <a:r>
              <a:rPr sz="2200" spc="40" dirty="0">
                <a:solidFill>
                  <a:srgbClr val="343944"/>
                </a:solidFill>
                <a:latin typeface="Arial"/>
                <a:cs typeface="Arial"/>
              </a:rPr>
              <a:t>edit </a:t>
            </a:r>
            <a:r>
              <a:rPr sz="2200" spc="5" dirty="0">
                <a:solidFill>
                  <a:srgbClr val="343944"/>
                </a:solidFill>
                <a:latin typeface="Arial"/>
                <a:cs typeface="Arial"/>
              </a:rPr>
              <a:t>this</a:t>
            </a:r>
            <a:r>
              <a:rPr sz="2200" spc="-130" dirty="0">
                <a:solidFill>
                  <a:srgbClr val="343944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343944"/>
                </a:solidFill>
                <a:latin typeface="Arial"/>
                <a:cs typeface="Arial"/>
              </a:rPr>
              <a:t>object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6575" y="382269"/>
            <a:ext cx="3714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solidFill>
                  <a:srgbClr val="000000"/>
                </a:solidFill>
                <a:latin typeface="Carlito"/>
                <a:cs typeface="Carlito"/>
              </a:rPr>
              <a:t>Kể </a:t>
            </a:r>
            <a:r>
              <a:rPr sz="4000" spc="-5" dirty="0">
                <a:solidFill>
                  <a:srgbClr val="000000"/>
                </a:solidFill>
                <a:latin typeface="Carlito"/>
                <a:cs typeface="Carlito"/>
              </a:rPr>
              <a:t>diễn </a:t>
            </a:r>
            <a:r>
              <a:rPr sz="4000" spc="-15" dirty="0">
                <a:solidFill>
                  <a:srgbClr val="000000"/>
                </a:solidFill>
                <a:latin typeface="Carlito"/>
                <a:cs typeface="Carlito"/>
              </a:rPr>
              <a:t>cảm </a:t>
            </a:r>
            <a:r>
              <a:rPr sz="4000" spc="-5" dirty="0">
                <a:solidFill>
                  <a:srgbClr val="000000"/>
                </a:solidFill>
                <a:latin typeface="Carlito"/>
                <a:cs typeface="Carlito"/>
              </a:rPr>
              <a:t>lần</a:t>
            </a:r>
            <a:r>
              <a:rPr sz="400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Carlito"/>
                <a:cs typeface="Carlito"/>
              </a:rPr>
              <a:t>2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248</Words>
  <Application>Microsoft Office PowerPoint</Application>
  <PresentationFormat>Widescreen</PresentationFormat>
  <Paragraphs>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Carlito</vt:lpstr>
      <vt:lpstr>Times New Roman</vt:lpstr>
      <vt:lpstr>Office Theme</vt:lpstr>
      <vt:lpstr>PowerPoint Presentation</vt:lpstr>
      <vt:lpstr>MỤC ĐÍCH – YÊU CẦU</vt:lpstr>
      <vt:lpstr>1. Gây hứng thú</vt:lpstr>
      <vt:lpstr>PowerPoint Presentation</vt:lpstr>
      <vt:lpstr>Quiz</vt:lpstr>
      <vt:lpstr>Kể diễn cảm lần 1</vt:lpstr>
      <vt:lpstr>PowerPoint Presentation</vt:lpstr>
      <vt:lpstr>Quiz</vt:lpstr>
      <vt:lpstr>Kể diễn cảm lần 2</vt:lpstr>
      <vt:lpstr>PowerPoint Presentation</vt:lpstr>
      <vt:lpstr>PowerPoint Presentation</vt:lpstr>
      <vt:lpstr>Quiz</vt:lpstr>
      <vt:lpstr>Quiz</vt:lpstr>
      <vt:lpstr>PowerPoint Presentation</vt:lpstr>
      <vt:lpstr>Quiz</vt:lpstr>
      <vt:lpstr>PowerPoint Presentation</vt:lpstr>
      <vt:lpstr>Quiz</vt:lpstr>
      <vt:lpstr>Quiz</vt:lpstr>
      <vt:lpstr>PowerPoint Presentation</vt:lpstr>
      <vt:lpstr>PowerPoint Presentation</vt:lpstr>
      <vt:lpstr>GIÁO DỤC</vt:lpstr>
      <vt:lpstr>PowerPoint Presentation</vt:lpstr>
      <vt:lpstr>PowerPoint Presentation</vt:lpstr>
      <vt:lpstr>Bài học đến đây là kết thúc  Chúc các bé chăm ngoan học giỏi! Trân trọng cảm ơn !</vt:lpstr>
      <vt:lpstr>TÀI LIỆU THAM KHẢO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Truyện Hồ nước và mây LE GIANG</dc:title>
  <dc:creator>User</dc:creator>
  <cp:lastModifiedBy>Admin</cp:lastModifiedBy>
  <cp:revision>2</cp:revision>
  <dcterms:created xsi:type="dcterms:W3CDTF">2023-04-08T02:05:09Z</dcterms:created>
  <dcterms:modified xsi:type="dcterms:W3CDTF">2023-04-08T02:16:03Z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2023-04-08T00:00:00Z</vt:filetime>
  </property>
</Properties>
</file>