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30"/>
  </p:notesMasterIdLst>
  <p:sldIdLst>
    <p:sldId id="332" r:id="rId3"/>
    <p:sldId id="311" r:id="rId4"/>
    <p:sldId id="312" r:id="rId5"/>
    <p:sldId id="313" r:id="rId6"/>
    <p:sldId id="314" r:id="rId7"/>
    <p:sldId id="283" r:id="rId8"/>
    <p:sldId id="284" r:id="rId9"/>
    <p:sldId id="285" r:id="rId10"/>
    <p:sldId id="287" r:id="rId11"/>
    <p:sldId id="295" r:id="rId12"/>
    <p:sldId id="290" r:id="rId13"/>
    <p:sldId id="289" r:id="rId14"/>
    <p:sldId id="298" r:id="rId15"/>
    <p:sldId id="299" r:id="rId16"/>
    <p:sldId id="331" r:id="rId17"/>
    <p:sldId id="300" r:id="rId18"/>
    <p:sldId id="29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30" r:id="rId27"/>
    <p:sldId id="308" r:id="rId28"/>
    <p:sldId id="275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476" y="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FFC354-8449-4708-AB83-2E5B589100BE}" type="datetimeFigureOut">
              <a:rPr lang="en-US"/>
              <a:pPr>
                <a:defRPr/>
              </a:pPr>
              <a:t>03-Dec-22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581221-B8B6-4874-9A96-5E48EC3C6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56C783-DCDB-4C04-AD85-CE8C82A63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89EC92-402E-480C-9636-806D3D632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935374-174C-41B1-AB83-AB759DEBB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510117" y="0"/>
            <a:ext cx="13243984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6081185" y="-22225"/>
            <a:ext cx="4906433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4" name="Rectangle 46"/>
          <p:cNvSpPr/>
          <p:nvPr/>
        </p:nvSpPr>
        <p:spPr>
          <a:xfrm>
            <a:off x="6199717" y="-22225"/>
            <a:ext cx="46736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5" name="Rectangle 49"/>
          <p:cNvSpPr/>
          <p:nvPr/>
        </p:nvSpPr>
        <p:spPr>
          <a:xfrm>
            <a:off x="620183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6" name="Rectangle 88"/>
          <p:cNvSpPr/>
          <p:nvPr/>
        </p:nvSpPr>
        <p:spPr>
          <a:xfrm>
            <a:off x="620183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251" y="1516064"/>
            <a:ext cx="2844800" cy="752475"/>
          </a:xfrm>
        </p:spPr>
        <p:txBody>
          <a:bodyPr anchor="b"/>
          <a:lstStyle>
            <a:lvl1pPr algn="l">
              <a:defRPr sz="2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784" y="5719764"/>
            <a:ext cx="3774016" cy="365125"/>
          </a:xfr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9718" y="5719764"/>
            <a:ext cx="857249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E816E79-8418-4C2F-8C76-50C3CE90E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2C83DD-34C6-4EF2-8CB8-B17D67B83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D22AB51-F11D-4565-BA49-D873A8026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5642AEE-7BF6-4FB3-B8CD-132DBF2C3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E1C4655-163C-4F75-997E-03B617EE2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682F93F-8C9C-44AE-9D91-9E6EF2608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510117" y="0"/>
            <a:ext cx="13243984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6081185" y="-22225"/>
            <a:ext cx="4906433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5" name="Rectangle 56"/>
          <p:cNvSpPr/>
          <p:nvPr/>
        </p:nvSpPr>
        <p:spPr>
          <a:xfrm>
            <a:off x="6199717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6" name="Rectangle 57"/>
          <p:cNvSpPr/>
          <p:nvPr/>
        </p:nvSpPr>
        <p:spPr>
          <a:xfrm>
            <a:off x="1206500" y="601664"/>
            <a:ext cx="474980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7" name="Rectangle 60"/>
          <p:cNvSpPr/>
          <p:nvPr/>
        </p:nvSpPr>
        <p:spPr>
          <a:xfrm>
            <a:off x="620183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080BA85-2ACE-4FDD-B3DA-4EABEE7FA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189133" y="5724526"/>
            <a:ext cx="4656667" cy="365125"/>
          </a:xfr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510117" y="0"/>
            <a:ext cx="13243984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6081185" y="-22225"/>
            <a:ext cx="4906433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5" name="Rectangle 100"/>
          <p:cNvSpPr/>
          <p:nvPr/>
        </p:nvSpPr>
        <p:spPr>
          <a:xfrm>
            <a:off x="6199717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6" name="Rectangle 101"/>
          <p:cNvSpPr/>
          <p:nvPr/>
        </p:nvSpPr>
        <p:spPr>
          <a:xfrm>
            <a:off x="1206500" y="601664"/>
            <a:ext cx="474980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7" name="Rectangle 104"/>
          <p:cNvSpPr/>
          <p:nvPr/>
        </p:nvSpPr>
        <p:spPr>
          <a:xfrm>
            <a:off x="620183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9133" y="5724526"/>
            <a:ext cx="4656667" cy="365125"/>
          </a:xfr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12F998E-6250-4989-825F-311689E22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069FE9-E6AB-41D8-8B1E-E6F3E4B9F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BE7C7A6-E9C5-4E04-BE1B-89D7926C7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4CD2232-0AE3-49BF-82C5-6FDF0217F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A90598-7542-4012-A32C-A6762C2BE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FA5776-932C-4C92-AEC0-C2DFD3F01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4D7849-ED6A-4E95-BF2C-985682466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A000AB5-DF85-43E0-94BF-A5F2FAEFE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D8209C-100E-4BF5-85E5-5A911813F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01F0F7-961F-461A-9E6D-D5019F220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6A5758-2735-4FDF-AA43-1443428C8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5F88CA-7CC0-43C1-AA4D-97869A88A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1"/>
          <p:cNvGrpSpPr>
            <a:grpSpLocks/>
          </p:cNvGrpSpPr>
          <p:nvPr/>
        </p:nvGrpSpPr>
        <p:grpSpPr bwMode="auto">
          <a:xfrm>
            <a:off x="-406400" y="0"/>
            <a:ext cx="13243984" cy="6858000"/>
            <a:chOff x="-382404" y="0"/>
            <a:chExt cx="9932332" cy="6858000"/>
          </a:xfrm>
        </p:grpSpPr>
        <p:grpSp>
          <p:nvGrpSpPr>
            <p:cNvPr id="13323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3346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13347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13348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375"/>
            <a:ext cx="109728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0" name="Rectangle 69"/>
          <p:cNvSpPr/>
          <p:nvPr/>
        </p:nvSpPr>
        <p:spPr>
          <a:xfrm>
            <a:off x="6081185" y="-22225"/>
            <a:ext cx="4906433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1" name="Rectangle 70"/>
          <p:cNvSpPr/>
          <p:nvPr/>
        </p:nvSpPr>
        <p:spPr>
          <a:xfrm>
            <a:off x="6199717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318" name="Title Placeholder 1"/>
          <p:cNvSpPr>
            <a:spLocks noGrp="1"/>
          </p:cNvSpPr>
          <p:nvPr>
            <p:ph type="title"/>
          </p:nvPr>
        </p:nvSpPr>
        <p:spPr bwMode="auto">
          <a:xfrm>
            <a:off x="1390652" y="1027113"/>
            <a:ext cx="936624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90652" y="2324100"/>
            <a:ext cx="9036049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767" y="2238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A46096-0AAB-4D5C-9D60-F0476284FD09}" type="datetimeFigureOut">
              <a:rPr lang="en-US"/>
              <a:pPr>
                <a:defRPr/>
              </a:pPr>
              <a:t>03-Dec-22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9134" y="5851526"/>
            <a:ext cx="4669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9717" y="223839"/>
            <a:ext cx="1775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6FFF6B-F89E-4B73-9303-B3A2F9A92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41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net so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2209801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 descr="net so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752600"/>
            <a:ext cx="396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44400" y="1828800"/>
            <a:ext cx="533400" cy="546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6869" name="WordArt 2"/>
          <p:cNvSpPr>
            <a:spLocks noChangeArrowheads="1" noChangeShapeType="1" noTextEdit="1"/>
          </p:cNvSpPr>
          <p:nvPr/>
        </p:nvSpPr>
        <p:spPr bwMode="auto">
          <a:xfrm>
            <a:off x="-1600200" y="3048000"/>
            <a:ext cx="3124200" cy="28511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H"/>
              </a:rPr>
              <a:t>­</a:t>
            </a:r>
          </a:p>
        </p:txBody>
      </p:sp>
      <p:pic>
        <p:nvPicPr>
          <p:cNvPr id="36870" name="Picture 6" descr="Untitled-1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0" y="4267200"/>
            <a:ext cx="4495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555 L -0.24167 0.00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33 0.00463 L -0.4875 0.087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12 L 0.35416 -0.18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0.00278 L -0.40416 -0.2388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 noChangeArrowheads="1"/>
          </p:cNvSpPr>
          <p:nvPr/>
        </p:nvSpPr>
        <p:spPr bwMode="auto">
          <a:xfrm>
            <a:off x="2438401" y="990600"/>
            <a:ext cx="7407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rgbClr val="0000CC"/>
                </a:solidFill>
              </a:rPr>
              <a:t>Sắp xếp theo quy tắc</a:t>
            </a:r>
          </a:p>
        </p:txBody>
      </p:sp>
      <p:graphicFrame>
        <p:nvGraphicFramePr>
          <p:cNvPr id="89134" name="Group 46"/>
          <p:cNvGraphicFramePr>
            <a:graphicFrameLocks noGrp="1"/>
          </p:cNvGraphicFramePr>
          <p:nvPr>
            <p:ph sz="half" idx="4294967295"/>
          </p:nvPr>
        </p:nvGraphicFramePr>
        <p:xfrm>
          <a:off x="2057400" y="3581400"/>
          <a:ext cx="3200400" cy="6096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9107" name="Group 19"/>
          <p:cNvGraphicFramePr>
            <a:graphicFrameLocks noGrp="1"/>
          </p:cNvGraphicFramePr>
          <p:nvPr>
            <p:ph sz="quarter" idx="4294967295"/>
          </p:nvPr>
        </p:nvGraphicFramePr>
        <p:xfrm>
          <a:off x="5257800" y="3581400"/>
          <a:ext cx="3505200" cy="609600"/>
        </p:xfrm>
        <a:graphic>
          <a:graphicData uri="http://schemas.openxmlformats.org/drawingml/2006/table">
            <a:tbl>
              <a:tblPr/>
              <a:tblGrid>
                <a:gridCol w="70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9131" name="Group 43"/>
          <p:cNvGraphicFramePr>
            <a:graphicFrameLocks noGrp="1"/>
          </p:cNvGraphicFramePr>
          <p:nvPr>
            <p:ph sz="quarter" idx="4294967295"/>
          </p:nvPr>
        </p:nvGraphicFramePr>
        <p:xfrm>
          <a:off x="8763000" y="3581400"/>
          <a:ext cx="1371600" cy="6096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9135" name="Rectangle 47"/>
          <p:cNvSpPr>
            <a:spLocks noChangeArrowheads="1"/>
          </p:cNvSpPr>
          <p:nvPr/>
        </p:nvSpPr>
        <p:spPr bwMode="auto">
          <a:xfrm>
            <a:off x="4419600" y="56388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u</a:t>
            </a:r>
          </a:p>
        </p:txBody>
      </p:sp>
      <p:sp>
        <p:nvSpPr>
          <p:cNvPr id="89137" name="Rectangle 49"/>
          <p:cNvSpPr>
            <a:spLocks noChangeArrowheads="1"/>
          </p:cNvSpPr>
          <p:nvPr/>
        </p:nvSpPr>
        <p:spPr bwMode="auto">
          <a:xfrm>
            <a:off x="5791200" y="563880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.VnAvant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1111 L 0.175 -0.3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14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 gioi qua 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1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9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7  0.075 -0.08267  0.125 -0.08267  C 0.175 -0.08267  0.22 -0.05067  0.25 0  C 0.22 0.05067  0.175 0.08267  0.125 0.08267  C 0.075 0.08267  0.03 0.05067  0 0  Z" pathEditMode="relative" ptsTypes="">
                                      <p:cBhvr>
                                        <p:cTn id="11" dur="2000" fill="hold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ong dung khong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137"/>
                  </p:tgtEl>
                </p:cond>
              </p:nextCondLst>
            </p:seq>
          </p:childTnLst>
        </p:cTn>
      </p:par>
    </p:tnLst>
    <p:bldLst>
      <p:bldP spid="89135" grpId="0"/>
      <p:bldP spid="891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2438401" y="990600"/>
            <a:ext cx="7407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rgbClr val="0000CC"/>
                </a:solidFill>
              </a:rPr>
              <a:t>Sắp xếp theo quy tắc</a:t>
            </a:r>
          </a:p>
        </p:txBody>
      </p:sp>
      <p:graphicFrame>
        <p:nvGraphicFramePr>
          <p:cNvPr id="98308" name="Group 4"/>
          <p:cNvGraphicFramePr>
            <a:graphicFrameLocks noGrp="1"/>
          </p:cNvGraphicFramePr>
          <p:nvPr>
            <p:ph sz="half" idx="4294967295"/>
          </p:nvPr>
        </p:nvGraphicFramePr>
        <p:xfrm>
          <a:off x="2057400" y="3581400"/>
          <a:ext cx="3200400" cy="6096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8322" name="Group 18"/>
          <p:cNvGraphicFramePr>
            <a:graphicFrameLocks noGrp="1"/>
          </p:cNvGraphicFramePr>
          <p:nvPr>
            <p:ph sz="quarter" idx="4294967295"/>
          </p:nvPr>
        </p:nvGraphicFramePr>
        <p:xfrm>
          <a:off x="5257800" y="3581400"/>
          <a:ext cx="3505200" cy="609600"/>
        </p:xfrm>
        <a:graphic>
          <a:graphicData uri="http://schemas.openxmlformats.org/drawingml/2006/table">
            <a:tbl>
              <a:tblPr/>
              <a:tblGrid>
                <a:gridCol w="70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8336" name="Group 32"/>
          <p:cNvGraphicFramePr>
            <a:graphicFrameLocks noGrp="1"/>
          </p:cNvGraphicFramePr>
          <p:nvPr>
            <p:ph sz="quarter" idx="4294967295"/>
          </p:nvPr>
        </p:nvGraphicFramePr>
        <p:xfrm>
          <a:off x="8763000" y="3581400"/>
          <a:ext cx="1371600" cy="6096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4419600" y="56388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u</a:t>
            </a:r>
          </a:p>
        </p:txBody>
      </p:sp>
      <p:sp>
        <p:nvSpPr>
          <p:cNvPr id="98345" name="Rectangle 41"/>
          <p:cNvSpPr>
            <a:spLocks noChangeArrowheads="1"/>
          </p:cNvSpPr>
          <p:nvPr/>
        </p:nvSpPr>
        <p:spPr bwMode="auto">
          <a:xfrm>
            <a:off x="7315200" y="56388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ư</a:t>
            </a:r>
          </a:p>
        </p:txBody>
      </p:sp>
      <p:sp>
        <p:nvSpPr>
          <p:cNvPr id="98346" name="Rectangle 42"/>
          <p:cNvSpPr>
            <a:spLocks noChangeArrowheads="1"/>
          </p:cNvSpPr>
          <p:nvPr/>
        </p:nvSpPr>
        <p:spPr bwMode="auto">
          <a:xfrm>
            <a:off x="5791200" y="563880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7  0.075 -0.08267  0.125 -0.08267  C 0.175 -0.08267  0.22 -0.05067  0.25 0  C 0.22 0.05067  0.175 0.08267  0.125 0.08267  C 0.075 0.08267  0.03 0.05067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98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hong dung khong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4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8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1342 L 0.23333 -0.304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8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4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 gioi qua 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4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8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1111 L 0.175 -0.302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8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14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 gioi qua 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44"/>
                  </p:tgtEl>
                </p:cond>
              </p:nextCondLst>
            </p:seq>
          </p:childTnLst>
        </p:cTn>
      </p:par>
    </p:tnLst>
    <p:bldLst>
      <p:bldP spid="98344" grpId="0"/>
      <p:bldP spid="98345" grpId="0"/>
      <p:bldP spid="983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5"/>
          <p:cNvSpPr txBox="1">
            <a:spLocks noChangeArrowheads="1"/>
          </p:cNvSpPr>
          <p:nvPr/>
        </p:nvSpPr>
        <p:spPr bwMode="auto">
          <a:xfrm>
            <a:off x="4191001" y="228601"/>
            <a:ext cx="61118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0000CC"/>
                </a:solidFill>
              </a:rPr>
              <a:t>so sánh</a:t>
            </a:r>
          </a:p>
        </p:txBody>
      </p:sp>
      <p:pic>
        <p:nvPicPr>
          <p:cNvPr id="81924" name="Picture 4" descr="net so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09801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 descr="net so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2900" y="1752600"/>
            <a:ext cx="396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net so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209801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net so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7700" y="1752600"/>
            <a:ext cx="396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555 L -0.24167 0.005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555 L -0.24167 0.005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5"/>
          <p:cNvSpPr txBox="1">
            <a:spLocks noChangeArrowheads="1"/>
          </p:cNvSpPr>
          <p:nvPr/>
        </p:nvSpPr>
        <p:spPr bwMode="auto">
          <a:xfrm>
            <a:off x="2971800" y="365126"/>
            <a:ext cx="8001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0000CC"/>
                </a:solidFill>
                <a:latin typeface=".VnAvant" pitchFamily="34" charset="0"/>
              </a:rPr>
              <a:t>Kh¸c nhau</a:t>
            </a:r>
          </a:p>
        </p:txBody>
      </p:sp>
      <p:pic>
        <p:nvPicPr>
          <p:cNvPr id="40962" name="Picture 4" descr="net so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2209801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5" descr="net so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752600"/>
            <a:ext cx="396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net so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209801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73000" y="1371601"/>
            <a:ext cx="533400" cy="790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0966" name="Picture 5" descr="net so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752600"/>
            <a:ext cx="396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6 0.09792 L -0.35416 0.12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9144000" y="34290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FF"/>
                </a:solidFill>
                <a:latin typeface=".VnAvant" pitchFamily="34" charset="0"/>
              </a:rPr>
              <a:t>a</a:t>
            </a:r>
            <a:endParaRPr lang="en-US" sz="10000" b="1">
              <a:solidFill>
                <a:srgbClr val="FF00FF"/>
              </a:solidFill>
              <a:latin typeface=".VnAvant" pitchFamily="34" charset="0"/>
            </a:endParaRP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828800" y="26670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10000" b="1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96260" name="Picture 5" descr="Untitled-1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82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6" descr="Untitled-1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762001"/>
            <a:ext cx="358140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AutoShape 8"/>
          <p:cNvSpPr>
            <a:spLocks noChangeArrowheads="1"/>
          </p:cNvSpPr>
          <p:nvPr/>
        </p:nvSpPr>
        <p:spPr bwMode="auto">
          <a:xfrm rot="-5634031">
            <a:off x="8938419" y="5585619"/>
            <a:ext cx="334962" cy="533400"/>
          </a:xfrm>
          <a:prstGeom prst="downArrow">
            <a:avLst>
              <a:gd name="adj1" fmla="val 50000"/>
              <a:gd name="adj2" fmla="val 3981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 rot="-5634031">
            <a:off x="4937919" y="3063082"/>
            <a:ext cx="334963" cy="457200"/>
          </a:xfrm>
          <a:prstGeom prst="downArrow">
            <a:avLst>
              <a:gd name="adj1" fmla="val 50000"/>
              <a:gd name="adj2" fmla="val 3412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pic>
        <p:nvPicPr>
          <p:cNvPr id="81924" name="Picture 4" descr="net so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1910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 descr="net so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2514600"/>
            <a:ext cx="186055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8" name="AutoShape 12"/>
          <p:cNvSpPr>
            <a:spLocks noChangeArrowheads="1"/>
          </p:cNvSpPr>
          <p:nvPr/>
        </p:nvSpPr>
        <p:spPr bwMode="auto">
          <a:xfrm rot="-5634031">
            <a:off x="2116932" y="4961732"/>
            <a:ext cx="334963" cy="609600"/>
          </a:xfrm>
          <a:prstGeom prst="downArrow">
            <a:avLst>
              <a:gd name="adj1" fmla="val 50000"/>
              <a:gd name="adj2" fmla="val 45498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 rot="-5634031">
            <a:off x="3297238" y="3027363"/>
            <a:ext cx="339725" cy="533400"/>
          </a:xfrm>
          <a:prstGeom prst="downArrow">
            <a:avLst>
              <a:gd name="adj1" fmla="val 50000"/>
              <a:gd name="adj2" fmla="val 39252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79885" name="Picture 14" descr="dau m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10600" y="3305176"/>
            <a:ext cx="6858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15" descr="dau m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4572001"/>
            <a:ext cx="762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7" name="Picture 16" descr="dau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3657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17" descr="Untitled-1 cop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57374">
            <a:off x="6629400" y="5029200"/>
            <a:ext cx="992188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4" name="Picture 18" descr="dau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220200" y="5257800"/>
            <a:ext cx="59055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5" name="Picture 19" descr="net do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00601" y="4953000"/>
            <a:ext cx="8175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6" name="Picture 20" descr="net moc phai 3x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29001" y="4876800"/>
            <a:ext cx="9064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8" name="AutoShape 22"/>
          <p:cNvSpPr>
            <a:spLocks noChangeArrowheads="1"/>
          </p:cNvSpPr>
          <p:nvPr/>
        </p:nvSpPr>
        <p:spPr bwMode="auto">
          <a:xfrm rot="-5634031">
            <a:off x="4572000" y="5559425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0199" name="AutoShape 23"/>
          <p:cNvSpPr>
            <a:spLocks noChangeArrowheads="1"/>
          </p:cNvSpPr>
          <p:nvPr/>
        </p:nvSpPr>
        <p:spPr bwMode="auto">
          <a:xfrm rot="-5634031">
            <a:off x="3049588" y="5481638"/>
            <a:ext cx="374650" cy="530225"/>
          </a:xfrm>
          <a:prstGeom prst="downArrow">
            <a:avLst>
              <a:gd name="adj1" fmla="val 50000"/>
              <a:gd name="adj2" fmla="val 35381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0200" name="AutoShape 24"/>
          <p:cNvSpPr>
            <a:spLocks noChangeArrowheads="1"/>
          </p:cNvSpPr>
          <p:nvPr/>
        </p:nvSpPr>
        <p:spPr bwMode="auto">
          <a:xfrm rot="-5634031">
            <a:off x="8824119" y="4129882"/>
            <a:ext cx="258763" cy="533400"/>
          </a:xfrm>
          <a:prstGeom prst="downArrow">
            <a:avLst>
              <a:gd name="adj1" fmla="val 50000"/>
              <a:gd name="adj2" fmla="val 51534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79895" name="Text Box 2"/>
          <p:cNvSpPr txBox="1">
            <a:spLocks noChangeArrowheads="1"/>
          </p:cNvSpPr>
          <p:nvPr/>
        </p:nvSpPr>
        <p:spPr bwMode="auto">
          <a:xfrm>
            <a:off x="5181600" y="24384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10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AutoShape 24"/>
          <p:cNvSpPr>
            <a:spLocks noChangeArrowheads="1"/>
          </p:cNvSpPr>
          <p:nvPr/>
        </p:nvSpPr>
        <p:spPr bwMode="auto">
          <a:xfrm rot="-5634031">
            <a:off x="8214519" y="3215482"/>
            <a:ext cx="258763" cy="533400"/>
          </a:xfrm>
          <a:prstGeom prst="downArrow">
            <a:avLst>
              <a:gd name="adj1" fmla="val 50000"/>
              <a:gd name="adj2" fmla="val 51534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auto">
          <a:xfrm rot="-5634031">
            <a:off x="6461919" y="3825082"/>
            <a:ext cx="334963" cy="457200"/>
          </a:xfrm>
          <a:prstGeom prst="downArrow">
            <a:avLst>
              <a:gd name="adj1" fmla="val 50000"/>
              <a:gd name="adj2" fmla="val 3412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 rot="-5634031">
            <a:off x="1966119" y="1539082"/>
            <a:ext cx="334963" cy="457200"/>
          </a:xfrm>
          <a:prstGeom prst="downArrow">
            <a:avLst>
              <a:gd name="adj1" fmla="val 50000"/>
              <a:gd name="adj2" fmla="val 3412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 rot="-5634031">
            <a:off x="4480719" y="1691482"/>
            <a:ext cx="334963" cy="457200"/>
          </a:xfrm>
          <a:prstGeom prst="downArrow">
            <a:avLst>
              <a:gd name="adj1" fmla="val 50000"/>
              <a:gd name="adj2" fmla="val 3412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19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972 L 0.6125 -0.5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0" y="-267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07 2.96296E-6 L 0.54826 -0.3106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-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0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0.01157 L 0.54219 -0.594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-303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76 -0.0162 L 0.43872 -0.62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303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96 -0.15556 L -0.01458 -0.705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-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0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0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5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0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98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0.06667 L -0.00833 -0.4023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68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-0.02037 L 0.07083 -0.3446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1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0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9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3333 L 0.33333 -0.291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-162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25 -0.4444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9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6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4375 -0.049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6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6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63333 0.0388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6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9875" grpId="0"/>
      <p:bldP spid="50184" grpId="0" animBg="1"/>
      <p:bldP spid="50185" grpId="0" animBg="1"/>
      <p:bldP spid="50188" grpId="0" animBg="1"/>
      <p:bldP spid="50189" grpId="0" animBg="1"/>
      <p:bldP spid="50198" grpId="0" animBg="1"/>
      <p:bldP spid="50199" grpId="0" animBg="1"/>
      <p:bldP spid="50200" grpId="0" animBg="1"/>
      <p:bldP spid="79895" grpId="0"/>
      <p:bldP spid="2" grpId="0" animBg="1"/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9144000" y="34290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FF"/>
                </a:solidFill>
                <a:latin typeface=".VnAvant" pitchFamily="34" charset="0"/>
              </a:rPr>
              <a:t>a</a:t>
            </a:r>
            <a:endParaRPr lang="en-US" sz="10000" b="1">
              <a:solidFill>
                <a:srgbClr val="FF00FF"/>
              </a:solidFill>
              <a:latin typeface=".VnAvant" pitchFamily="34" charset="0"/>
            </a:endParaRP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828800" y="26670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10000" b="1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98308" name="Picture 5" descr="Untitled-1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82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6" descr="Untitled-1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762001"/>
            <a:ext cx="358140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AutoShape 8"/>
          <p:cNvSpPr>
            <a:spLocks noChangeArrowheads="1"/>
          </p:cNvSpPr>
          <p:nvPr/>
        </p:nvSpPr>
        <p:spPr bwMode="auto">
          <a:xfrm rot="-5634031">
            <a:off x="9090819" y="5585619"/>
            <a:ext cx="334962" cy="533400"/>
          </a:xfrm>
          <a:prstGeom prst="downArrow">
            <a:avLst>
              <a:gd name="adj1" fmla="val 50000"/>
              <a:gd name="adj2" fmla="val 3981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 rot="-5634031">
            <a:off x="4937919" y="3063082"/>
            <a:ext cx="334963" cy="457200"/>
          </a:xfrm>
          <a:prstGeom prst="downArrow">
            <a:avLst>
              <a:gd name="adj1" fmla="val 50000"/>
              <a:gd name="adj2" fmla="val 3412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pic>
        <p:nvPicPr>
          <p:cNvPr id="81924" name="Picture 4" descr="net so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1910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 descr="net so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2514600"/>
            <a:ext cx="186055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8" name="AutoShape 12"/>
          <p:cNvSpPr>
            <a:spLocks noChangeArrowheads="1"/>
          </p:cNvSpPr>
          <p:nvPr/>
        </p:nvSpPr>
        <p:spPr bwMode="auto">
          <a:xfrm rot="-5634031">
            <a:off x="2116932" y="4961732"/>
            <a:ext cx="334963" cy="609600"/>
          </a:xfrm>
          <a:prstGeom prst="downArrow">
            <a:avLst>
              <a:gd name="adj1" fmla="val 50000"/>
              <a:gd name="adj2" fmla="val 45498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 rot="-5634031">
            <a:off x="3297238" y="3027363"/>
            <a:ext cx="339725" cy="533400"/>
          </a:xfrm>
          <a:prstGeom prst="downArrow">
            <a:avLst>
              <a:gd name="adj1" fmla="val 50000"/>
              <a:gd name="adj2" fmla="val 39252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79885" name="Picture 14" descr="dau m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10600" y="3305176"/>
            <a:ext cx="6858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15" descr="dau m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4572001"/>
            <a:ext cx="762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7" name="Picture 16" descr="dau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3657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Picture 17" descr="Untitled-1 cop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57374">
            <a:off x="7620000" y="5181600"/>
            <a:ext cx="992188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4" name="Picture 18" descr="dau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220200" y="5257800"/>
            <a:ext cx="59055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5" name="Picture 19" descr="net do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00601" y="4953000"/>
            <a:ext cx="8175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6" name="Picture 20" descr="net moc phai 3x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29001" y="4876800"/>
            <a:ext cx="9064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8" name="AutoShape 22"/>
          <p:cNvSpPr>
            <a:spLocks noChangeArrowheads="1"/>
          </p:cNvSpPr>
          <p:nvPr/>
        </p:nvSpPr>
        <p:spPr bwMode="auto">
          <a:xfrm rot="-5634031">
            <a:off x="4572000" y="5559425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0199" name="AutoShape 23"/>
          <p:cNvSpPr>
            <a:spLocks noChangeArrowheads="1"/>
          </p:cNvSpPr>
          <p:nvPr/>
        </p:nvSpPr>
        <p:spPr bwMode="auto">
          <a:xfrm rot="-5634031">
            <a:off x="3049588" y="5481638"/>
            <a:ext cx="374650" cy="530225"/>
          </a:xfrm>
          <a:prstGeom prst="downArrow">
            <a:avLst>
              <a:gd name="adj1" fmla="val 50000"/>
              <a:gd name="adj2" fmla="val 35381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0200" name="AutoShape 24"/>
          <p:cNvSpPr>
            <a:spLocks noChangeArrowheads="1"/>
          </p:cNvSpPr>
          <p:nvPr/>
        </p:nvSpPr>
        <p:spPr bwMode="auto">
          <a:xfrm rot="-5634031">
            <a:off x="8824119" y="4129882"/>
            <a:ext cx="258763" cy="533400"/>
          </a:xfrm>
          <a:prstGeom prst="downArrow">
            <a:avLst>
              <a:gd name="adj1" fmla="val 50000"/>
              <a:gd name="adj2" fmla="val 51534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79895" name="Text Box 2"/>
          <p:cNvSpPr txBox="1">
            <a:spLocks noChangeArrowheads="1"/>
          </p:cNvSpPr>
          <p:nvPr/>
        </p:nvSpPr>
        <p:spPr bwMode="auto">
          <a:xfrm>
            <a:off x="5181600" y="24384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10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AutoShape 24"/>
          <p:cNvSpPr>
            <a:spLocks noChangeArrowheads="1"/>
          </p:cNvSpPr>
          <p:nvPr/>
        </p:nvSpPr>
        <p:spPr bwMode="auto">
          <a:xfrm rot="-5634031">
            <a:off x="8214519" y="3215482"/>
            <a:ext cx="258763" cy="533400"/>
          </a:xfrm>
          <a:prstGeom prst="downArrow">
            <a:avLst>
              <a:gd name="adj1" fmla="val 50000"/>
              <a:gd name="adj2" fmla="val 51534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auto">
          <a:xfrm rot="-5634031">
            <a:off x="6461919" y="3825082"/>
            <a:ext cx="334963" cy="457200"/>
          </a:xfrm>
          <a:prstGeom prst="downArrow">
            <a:avLst>
              <a:gd name="adj1" fmla="val 50000"/>
              <a:gd name="adj2" fmla="val 3412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 rot="-5634031">
            <a:off x="1966119" y="1539082"/>
            <a:ext cx="334963" cy="457200"/>
          </a:xfrm>
          <a:prstGeom prst="downArrow">
            <a:avLst>
              <a:gd name="adj1" fmla="val 50000"/>
              <a:gd name="adj2" fmla="val 3412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 rot="-5634031">
            <a:off x="4480719" y="1691482"/>
            <a:ext cx="334963" cy="457200"/>
          </a:xfrm>
          <a:prstGeom prst="downArrow">
            <a:avLst>
              <a:gd name="adj1" fmla="val 50000"/>
              <a:gd name="adj2" fmla="val 3412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19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972 L 0.6125 -0.5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0" y="-267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07 2.96296E-6 L 0.54826 -0.3106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-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0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0.01157 L 0.54219 -0.594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-303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76 -0.0162 L 0.43872 -0.62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303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96 -0.15556 L -0.01458 -0.705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-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0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0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5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0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98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0.06667 L -0.00833 -0.4023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68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-0.02037 L 0.07083 -0.3446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1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0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9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3333 L 0.33333 -0.291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-162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25 -0.4444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9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8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4375 -0.049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0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8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63333 0.0388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0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9875" grpId="0"/>
      <p:bldP spid="50184" grpId="0" animBg="1"/>
      <p:bldP spid="50185" grpId="0" animBg="1"/>
      <p:bldP spid="50188" grpId="0" animBg="1"/>
      <p:bldP spid="50189" grpId="0" animBg="1"/>
      <p:bldP spid="50198" grpId="0" animBg="1"/>
      <p:bldP spid="50199" grpId="0" animBg="1"/>
      <p:bldP spid="50200" grpId="0" animBg="1"/>
      <p:bldP spid="79895" grpId="0"/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qua dua h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657600"/>
            <a:ext cx="3962400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11" descr="bac dua thu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1" y="176214"/>
            <a:ext cx="2752725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2" descr="00137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81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3" descr="STAREX_AMB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3962400"/>
            <a:ext cx="388143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2"/>
          <p:cNvSpPr txBox="1">
            <a:spLocks noChangeArrowheads="1"/>
          </p:cNvSpPr>
          <p:nvPr/>
        </p:nvSpPr>
        <p:spPr bwMode="auto">
          <a:xfrm>
            <a:off x="7010400" y="62166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.VnAvant" pitchFamily="34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qu¶ d­a hÊu</a:t>
            </a:r>
          </a:p>
        </p:txBody>
      </p:sp>
      <p:sp>
        <p:nvSpPr>
          <p:cNvPr id="27654" name="Text Box 2"/>
          <p:cNvSpPr txBox="1">
            <a:spLocks noChangeArrowheads="1"/>
          </p:cNvSpPr>
          <p:nvPr/>
        </p:nvSpPr>
        <p:spPr bwMode="auto">
          <a:xfrm>
            <a:off x="7467600" y="30480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.VnAvant" pitchFamily="34" charset="0"/>
              </a:rPr>
              <a:t>L¸ th­</a:t>
            </a:r>
          </a:p>
        </p:txBody>
      </p:sp>
      <p:sp>
        <p:nvSpPr>
          <p:cNvPr id="27655" name="Text Box 2"/>
          <p:cNvSpPr txBox="1">
            <a:spLocks noChangeArrowheads="1"/>
          </p:cNvSpPr>
          <p:nvPr/>
        </p:nvSpPr>
        <p:spPr bwMode="auto">
          <a:xfrm>
            <a:off x="2667000" y="3276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.VnAvant" pitchFamily="34" charset="0"/>
              </a:rPr>
              <a:t>B¸c ®­a th­</a:t>
            </a:r>
          </a:p>
        </p:txBody>
      </p:sp>
      <p:sp>
        <p:nvSpPr>
          <p:cNvPr id="27656" name="Text Box 2"/>
          <p:cNvSpPr txBox="1">
            <a:spLocks noChangeArrowheads="1"/>
          </p:cNvSpPr>
          <p:nvPr/>
        </p:nvSpPr>
        <p:spPr bwMode="auto">
          <a:xfrm>
            <a:off x="2438400" y="6278564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.VnAvant" pitchFamily="34" charset="0"/>
              </a:rPr>
              <a:t>Xe cøu th­¬ng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24000" y="0"/>
            <a:ext cx="4648200" cy="388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6172200" y="0"/>
            <a:ext cx="4648200" cy="388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1524000" y="3886200"/>
            <a:ext cx="4648200" cy="297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6172200" y="3886200"/>
            <a:ext cx="4724400" cy="297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3124200" y="914401"/>
            <a:ext cx="7315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.VnAvant" pitchFamily="34" charset="0"/>
              </a:rPr>
              <a:t> </a:t>
            </a:r>
            <a:r>
              <a:rPr lang="en-US" sz="10000" b="1">
                <a:solidFill>
                  <a:srgbClr val="0000FF"/>
                </a:solidFill>
                <a:latin typeface=".VnAvant" pitchFamily="34" charset="0"/>
              </a:rPr>
              <a:t>ơ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7467600" y="4343401"/>
            <a:ext cx="7315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.VnAvant" pitchFamily="34" charset="0"/>
              </a:rPr>
              <a:t> </a:t>
            </a:r>
            <a:r>
              <a:rPr lang="en-US" sz="10000" b="1">
                <a:solidFill>
                  <a:srgbClr val="0000FF"/>
                </a:solidFill>
                <a:latin typeface=".VnAvant" pitchFamily="34" charset="0"/>
              </a:rPr>
              <a:t>«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7010400" y="990601"/>
            <a:ext cx="7315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.VnAvant" pitchFamily="34" charset="0"/>
              </a:rPr>
              <a:t> </a:t>
            </a:r>
            <a:r>
              <a:rPr lang="en-US" sz="10000" b="1">
                <a:solidFill>
                  <a:srgbClr val="0000FF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2743200" y="4114801"/>
            <a:ext cx="7315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.VnAvant" pitchFamily="34" charset="0"/>
              </a:rPr>
              <a:t> </a:t>
            </a:r>
            <a:r>
              <a:rPr lang="en-US" sz="10000" b="1">
                <a:solidFill>
                  <a:srgbClr val="0000FF"/>
                </a:solidFill>
                <a:latin typeface=".VnAvant" pitchFamily="34" charset="0"/>
              </a:rPr>
              <a:t>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8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9" dur="1000"/>
                                        <p:tgtEl>
                                          <p:spTgt spid="80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89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09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09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09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2"/>
                  </p:tgtEl>
                </p:cond>
              </p:nextCondLst>
            </p:seq>
          </p:childTnLst>
        </p:cTn>
      </p:par>
    </p:tnLst>
    <p:bldLst>
      <p:bldP spid="80899" grpId="0" animBg="1"/>
      <p:bldP spid="80900" grpId="0" animBg="1"/>
      <p:bldP spid="80901" grpId="0" animBg="1"/>
      <p:bldP spid="80902" grpId="0" animBg="1"/>
      <p:bldP spid="80906" grpId="0" build="allAtOnce"/>
      <p:bldP spid="80907" grpId="0"/>
      <p:bldP spid="80908" grpId="0"/>
      <p:bldP spid="8090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9144000" y="34290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FF"/>
                </a:solidFill>
                <a:latin typeface=".VnAvant" pitchFamily="34" charset="0"/>
              </a:rPr>
              <a:t>a</a:t>
            </a:r>
            <a:endParaRPr lang="en-US" sz="10000" b="1">
              <a:solidFill>
                <a:srgbClr val="FF00FF"/>
              </a:solidFill>
              <a:latin typeface=".VnAvant" pitchFamily="34" charset="0"/>
            </a:endParaRP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828800" y="26670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10000" b="1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99332" name="Picture 5" descr="Untitled-1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82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3" name="Picture 6" descr="Untitled-1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762001"/>
            <a:ext cx="358140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AutoShape 8"/>
          <p:cNvSpPr>
            <a:spLocks noChangeArrowheads="1"/>
          </p:cNvSpPr>
          <p:nvPr/>
        </p:nvSpPr>
        <p:spPr bwMode="auto">
          <a:xfrm rot="-5634031">
            <a:off x="9090819" y="5585619"/>
            <a:ext cx="334962" cy="533400"/>
          </a:xfrm>
          <a:prstGeom prst="downArrow">
            <a:avLst>
              <a:gd name="adj1" fmla="val 50000"/>
              <a:gd name="adj2" fmla="val 3981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 rot="-5634031">
            <a:off x="4937919" y="3063082"/>
            <a:ext cx="334963" cy="457200"/>
          </a:xfrm>
          <a:prstGeom prst="downArrow">
            <a:avLst>
              <a:gd name="adj1" fmla="val 50000"/>
              <a:gd name="adj2" fmla="val 3412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pic>
        <p:nvPicPr>
          <p:cNvPr id="81924" name="Picture 4" descr="net so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1910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 descr="net so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2514600"/>
            <a:ext cx="186055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8" name="AutoShape 12"/>
          <p:cNvSpPr>
            <a:spLocks noChangeArrowheads="1"/>
          </p:cNvSpPr>
          <p:nvPr/>
        </p:nvSpPr>
        <p:spPr bwMode="auto">
          <a:xfrm rot="-5634031">
            <a:off x="2116932" y="4961732"/>
            <a:ext cx="334963" cy="609600"/>
          </a:xfrm>
          <a:prstGeom prst="downArrow">
            <a:avLst>
              <a:gd name="adj1" fmla="val 50000"/>
              <a:gd name="adj2" fmla="val 45498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 rot="-5634031">
            <a:off x="3297238" y="3027363"/>
            <a:ext cx="339725" cy="533400"/>
          </a:xfrm>
          <a:prstGeom prst="downArrow">
            <a:avLst>
              <a:gd name="adj1" fmla="val 50000"/>
              <a:gd name="adj2" fmla="val 39252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79885" name="Picture 14" descr="dau m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10600" y="3305176"/>
            <a:ext cx="6858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15" descr="dau m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4572001"/>
            <a:ext cx="762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7" name="Picture 16" descr="dau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3657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Picture 17" descr="Untitled-1 cop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57374">
            <a:off x="7620000" y="5181600"/>
            <a:ext cx="992188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4" name="Picture 18" descr="dau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220200" y="5257800"/>
            <a:ext cx="59055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5" name="Picture 19" descr="net do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00601" y="4953000"/>
            <a:ext cx="8175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6" name="Picture 20" descr="net moc phai 3x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29001" y="4876800"/>
            <a:ext cx="9064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8" name="AutoShape 22"/>
          <p:cNvSpPr>
            <a:spLocks noChangeArrowheads="1"/>
          </p:cNvSpPr>
          <p:nvPr/>
        </p:nvSpPr>
        <p:spPr bwMode="auto">
          <a:xfrm rot="-5634031">
            <a:off x="4572000" y="5559425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0199" name="AutoShape 23"/>
          <p:cNvSpPr>
            <a:spLocks noChangeArrowheads="1"/>
          </p:cNvSpPr>
          <p:nvPr/>
        </p:nvSpPr>
        <p:spPr bwMode="auto">
          <a:xfrm rot="-5634031">
            <a:off x="3049588" y="5481638"/>
            <a:ext cx="374650" cy="530225"/>
          </a:xfrm>
          <a:prstGeom prst="downArrow">
            <a:avLst>
              <a:gd name="adj1" fmla="val 50000"/>
              <a:gd name="adj2" fmla="val 35381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0200" name="AutoShape 24"/>
          <p:cNvSpPr>
            <a:spLocks noChangeArrowheads="1"/>
          </p:cNvSpPr>
          <p:nvPr/>
        </p:nvSpPr>
        <p:spPr bwMode="auto">
          <a:xfrm rot="-5634031">
            <a:off x="8824119" y="4129882"/>
            <a:ext cx="258763" cy="533400"/>
          </a:xfrm>
          <a:prstGeom prst="downArrow">
            <a:avLst>
              <a:gd name="adj1" fmla="val 50000"/>
              <a:gd name="adj2" fmla="val 51534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79895" name="Text Box 2"/>
          <p:cNvSpPr txBox="1">
            <a:spLocks noChangeArrowheads="1"/>
          </p:cNvSpPr>
          <p:nvPr/>
        </p:nvSpPr>
        <p:spPr bwMode="auto">
          <a:xfrm>
            <a:off x="5181600" y="24384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10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AutoShape 24"/>
          <p:cNvSpPr>
            <a:spLocks noChangeArrowheads="1"/>
          </p:cNvSpPr>
          <p:nvPr/>
        </p:nvSpPr>
        <p:spPr bwMode="auto">
          <a:xfrm rot="-5634031">
            <a:off x="8214519" y="3215482"/>
            <a:ext cx="258763" cy="533400"/>
          </a:xfrm>
          <a:prstGeom prst="downArrow">
            <a:avLst>
              <a:gd name="adj1" fmla="val 50000"/>
              <a:gd name="adj2" fmla="val 51534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auto">
          <a:xfrm rot="-5634031">
            <a:off x="6461919" y="3825082"/>
            <a:ext cx="334963" cy="457200"/>
          </a:xfrm>
          <a:prstGeom prst="downArrow">
            <a:avLst>
              <a:gd name="adj1" fmla="val 50000"/>
              <a:gd name="adj2" fmla="val 3412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 rot="-5634031">
            <a:off x="1966119" y="1539082"/>
            <a:ext cx="334963" cy="457200"/>
          </a:xfrm>
          <a:prstGeom prst="downArrow">
            <a:avLst>
              <a:gd name="adj1" fmla="val 50000"/>
              <a:gd name="adj2" fmla="val 3412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 rot="-5634031">
            <a:off x="4480719" y="1691482"/>
            <a:ext cx="334963" cy="457200"/>
          </a:xfrm>
          <a:prstGeom prst="downArrow">
            <a:avLst>
              <a:gd name="adj1" fmla="val 50000"/>
              <a:gd name="adj2" fmla="val 3412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19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972 L 0.6125 -0.5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0" y="-267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07 2.96296E-6 L 0.54826 -0.3106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-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0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0.01157 L 0.54219 -0.594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-303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76 -0.0162 L 0.43872 -0.62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303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96 -0.15556 L -0.01458 -0.705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-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0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0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5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0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98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0.06667 L -0.00833 -0.4023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68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-0.02037 L 0.07083 -0.3446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1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0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9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3333 L 0.33333 -0.291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-162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25 -0.4444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9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9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4375 -0.049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9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63333 0.0388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9875" grpId="0"/>
      <p:bldP spid="50184" grpId="0" animBg="1"/>
      <p:bldP spid="50185" grpId="0" animBg="1"/>
      <p:bldP spid="50188" grpId="0" animBg="1"/>
      <p:bldP spid="50189" grpId="0" animBg="1"/>
      <p:bldP spid="50198" grpId="0" animBg="1"/>
      <p:bldP spid="50199" grpId="0" animBg="1"/>
      <p:bldP spid="50200" grpId="0" animBg="1"/>
      <p:bldP spid="79895" grpId="0"/>
      <p:bldP spid="2" grpId="0" animBg="1"/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9144000" y="34290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FF"/>
                </a:solidFill>
                <a:latin typeface=".VnAvant" pitchFamily="34" charset="0"/>
              </a:rPr>
              <a:t>a</a:t>
            </a:r>
            <a:endParaRPr lang="en-US" sz="10000" b="1">
              <a:solidFill>
                <a:srgbClr val="FF00FF"/>
              </a:solidFill>
              <a:latin typeface=".VnAvant" pitchFamily="34" charset="0"/>
            </a:endParaRP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828800" y="26670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10000" b="1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100356" name="Picture 5" descr="Untitled-1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82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7" name="Picture 6" descr="Untitled-1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762001"/>
            <a:ext cx="358140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AutoShape 8"/>
          <p:cNvSpPr>
            <a:spLocks noChangeArrowheads="1"/>
          </p:cNvSpPr>
          <p:nvPr/>
        </p:nvSpPr>
        <p:spPr bwMode="auto">
          <a:xfrm rot="-5634031">
            <a:off x="9090819" y="5585619"/>
            <a:ext cx="334962" cy="533400"/>
          </a:xfrm>
          <a:prstGeom prst="downArrow">
            <a:avLst>
              <a:gd name="adj1" fmla="val 50000"/>
              <a:gd name="adj2" fmla="val 3981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 rot="-5634031">
            <a:off x="4937919" y="3063082"/>
            <a:ext cx="334963" cy="457200"/>
          </a:xfrm>
          <a:prstGeom prst="downArrow">
            <a:avLst>
              <a:gd name="adj1" fmla="val 50000"/>
              <a:gd name="adj2" fmla="val 3412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pic>
        <p:nvPicPr>
          <p:cNvPr id="81924" name="Picture 4" descr="net so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1910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 descr="net so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2514600"/>
            <a:ext cx="186055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8" name="AutoShape 12"/>
          <p:cNvSpPr>
            <a:spLocks noChangeArrowheads="1"/>
          </p:cNvSpPr>
          <p:nvPr/>
        </p:nvSpPr>
        <p:spPr bwMode="auto">
          <a:xfrm rot="-5634031">
            <a:off x="2116932" y="4961732"/>
            <a:ext cx="334963" cy="609600"/>
          </a:xfrm>
          <a:prstGeom prst="downArrow">
            <a:avLst>
              <a:gd name="adj1" fmla="val 50000"/>
              <a:gd name="adj2" fmla="val 45498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 rot="-5634031">
            <a:off x="3297238" y="3027363"/>
            <a:ext cx="339725" cy="533400"/>
          </a:xfrm>
          <a:prstGeom prst="downArrow">
            <a:avLst>
              <a:gd name="adj1" fmla="val 50000"/>
              <a:gd name="adj2" fmla="val 39252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79885" name="Picture 14" descr="dau m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10600" y="3305176"/>
            <a:ext cx="6858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15" descr="dau m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4572001"/>
            <a:ext cx="762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7" name="Picture 16" descr="dau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3657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8" name="Picture 17" descr="Untitled-1 cop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57374">
            <a:off x="7620000" y="5181600"/>
            <a:ext cx="992188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4" name="Picture 18" descr="dau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220200" y="5257800"/>
            <a:ext cx="59055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5" name="Picture 19" descr="net do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00601" y="4953000"/>
            <a:ext cx="8175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6" name="Picture 20" descr="net moc phai 3x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29001" y="4876800"/>
            <a:ext cx="9064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8" name="AutoShape 22"/>
          <p:cNvSpPr>
            <a:spLocks noChangeArrowheads="1"/>
          </p:cNvSpPr>
          <p:nvPr/>
        </p:nvSpPr>
        <p:spPr bwMode="auto">
          <a:xfrm rot="-5634031">
            <a:off x="4572000" y="5559425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0199" name="AutoShape 23"/>
          <p:cNvSpPr>
            <a:spLocks noChangeArrowheads="1"/>
          </p:cNvSpPr>
          <p:nvPr/>
        </p:nvSpPr>
        <p:spPr bwMode="auto">
          <a:xfrm rot="-5634031">
            <a:off x="3049588" y="5481638"/>
            <a:ext cx="374650" cy="530225"/>
          </a:xfrm>
          <a:prstGeom prst="downArrow">
            <a:avLst>
              <a:gd name="adj1" fmla="val 50000"/>
              <a:gd name="adj2" fmla="val 35381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0200" name="AutoShape 24"/>
          <p:cNvSpPr>
            <a:spLocks noChangeArrowheads="1"/>
          </p:cNvSpPr>
          <p:nvPr/>
        </p:nvSpPr>
        <p:spPr bwMode="auto">
          <a:xfrm rot="-5634031">
            <a:off x="8824119" y="4129882"/>
            <a:ext cx="258763" cy="533400"/>
          </a:xfrm>
          <a:prstGeom prst="downArrow">
            <a:avLst>
              <a:gd name="adj1" fmla="val 50000"/>
              <a:gd name="adj2" fmla="val 51534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79895" name="Text Box 2"/>
          <p:cNvSpPr txBox="1">
            <a:spLocks noChangeArrowheads="1"/>
          </p:cNvSpPr>
          <p:nvPr/>
        </p:nvSpPr>
        <p:spPr bwMode="auto">
          <a:xfrm>
            <a:off x="5181600" y="24384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10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AutoShape 24"/>
          <p:cNvSpPr>
            <a:spLocks noChangeArrowheads="1"/>
          </p:cNvSpPr>
          <p:nvPr/>
        </p:nvSpPr>
        <p:spPr bwMode="auto">
          <a:xfrm rot="-5634031">
            <a:off x="8214519" y="3215482"/>
            <a:ext cx="258763" cy="533400"/>
          </a:xfrm>
          <a:prstGeom prst="downArrow">
            <a:avLst>
              <a:gd name="adj1" fmla="val 50000"/>
              <a:gd name="adj2" fmla="val 51534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auto">
          <a:xfrm rot="-5634031">
            <a:off x="6461919" y="3825082"/>
            <a:ext cx="334963" cy="457200"/>
          </a:xfrm>
          <a:prstGeom prst="downArrow">
            <a:avLst>
              <a:gd name="adj1" fmla="val 50000"/>
              <a:gd name="adj2" fmla="val 3412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 rot="-5634031">
            <a:off x="1966119" y="1539082"/>
            <a:ext cx="334963" cy="457200"/>
          </a:xfrm>
          <a:prstGeom prst="downArrow">
            <a:avLst>
              <a:gd name="adj1" fmla="val 50000"/>
              <a:gd name="adj2" fmla="val 3412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 rot="-5634031">
            <a:off x="4480719" y="1691482"/>
            <a:ext cx="334963" cy="457200"/>
          </a:xfrm>
          <a:prstGeom prst="downArrow">
            <a:avLst>
              <a:gd name="adj1" fmla="val 50000"/>
              <a:gd name="adj2" fmla="val 3412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19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972 L 0.6125 -0.5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0" y="-267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07 2.96296E-6 L 0.54826 -0.3106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-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0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0.01157 L 0.54219 -0.594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-303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76 -0.0162 L 0.43872 -0.62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303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96 -0.15556 L -0.01458 -0.705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-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0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0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5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0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98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0.06667 L -0.00833 -0.4023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68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-0.02037 L 0.07083 -0.3446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1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0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9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3333 L 0.33333 -0.291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-162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25 -0.4444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9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0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4375 -0.049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0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63333 0.0388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9875" grpId="0"/>
      <p:bldP spid="50184" grpId="0" animBg="1"/>
      <p:bldP spid="50185" grpId="0" animBg="1"/>
      <p:bldP spid="50188" grpId="0" animBg="1"/>
      <p:bldP spid="50189" grpId="0" animBg="1"/>
      <p:bldP spid="50198" grpId="0" animBg="1"/>
      <p:bldP spid="50199" grpId="0" animBg="1"/>
      <p:bldP spid="50200" grpId="0" animBg="1"/>
      <p:bldP spid="79895" grpId="0"/>
      <p:bldP spid="2" grpId="0" animBg="1"/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9144000" y="34290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FF"/>
                </a:solidFill>
                <a:latin typeface=".VnAvant" pitchFamily="34" charset="0"/>
              </a:rPr>
              <a:t>a</a:t>
            </a:r>
            <a:endParaRPr lang="en-US" sz="10000" b="1">
              <a:solidFill>
                <a:srgbClr val="FF00FF"/>
              </a:solidFill>
              <a:latin typeface=".VnAvant" pitchFamily="34" charset="0"/>
            </a:endParaRP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828800" y="26670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10000" b="1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101380" name="Picture 5" descr="Untitled-1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82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6" descr="Untitled-1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762001"/>
            <a:ext cx="358140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AutoShape 8"/>
          <p:cNvSpPr>
            <a:spLocks noChangeArrowheads="1"/>
          </p:cNvSpPr>
          <p:nvPr/>
        </p:nvSpPr>
        <p:spPr bwMode="auto">
          <a:xfrm rot="-5634031">
            <a:off x="9090819" y="5585619"/>
            <a:ext cx="334962" cy="533400"/>
          </a:xfrm>
          <a:prstGeom prst="downArrow">
            <a:avLst>
              <a:gd name="adj1" fmla="val 50000"/>
              <a:gd name="adj2" fmla="val 3981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 rot="-5634031">
            <a:off x="4937919" y="3063082"/>
            <a:ext cx="334963" cy="457200"/>
          </a:xfrm>
          <a:prstGeom prst="downArrow">
            <a:avLst>
              <a:gd name="adj1" fmla="val 50000"/>
              <a:gd name="adj2" fmla="val 3412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pic>
        <p:nvPicPr>
          <p:cNvPr id="81924" name="Picture 4" descr="net so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1910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 descr="net so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2514600"/>
            <a:ext cx="186055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8" name="AutoShape 12"/>
          <p:cNvSpPr>
            <a:spLocks noChangeArrowheads="1"/>
          </p:cNvSpPr>
          <p:nvPr/>
        </p:nvSpPr>
        <p:spPr bwMode="auto">
          <a:xfrm rot="-5634031">
            <a:off x="2116932" y="4961732"/>
            <a:ext cx="334963" cy="609600"/>
          </a:xfrm>
          <a:prstGeom prst="downArrow">
            <a:avLst>
              <a:gd name="adj1" fmla="val 50000"/>
              <a:gd name="adj2" fmla="val 45498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 rot="-5634031">
            <a:off x="3297238" y="3027363"/>
            <a:ext cx="339725" cy="533400"/>
          </a:xfrm>
          <a:prstGeom prst="downArrow">
            <a:avLst>
              <a:gd name="adj1" fmla="val 50000"/>
              <a:gd name="adj2" fmla="val 39252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79885" name="Picture 14" descr="dau m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10600" y="3305176"/>
            <a:ext cx="6858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15" descr="dau m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4572001"/>
            <a:ext cx="762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7" name="Picture 16" descr="dau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3657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2" name="Picture 17" descr="Untitled-1 cop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57374">
            <a:off x="7620000" y="5181600"/>
            <a:ext cx="992188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4" name="Picture 18" descr="dau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220200" y="5257800"/>
            <a:ext cx="59055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5" name="Picture 19" descr="net do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00601" y="4953000"/>
            <a:ext cx="8175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6" name="Picture 20" descr="net moc phai 3x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29001" y="4876800"/>
            <a:ext cx="9064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8" name="AutoShape 22"/>
          <p:cNvSpPr>
            <a:spLocks noChangeArrowheads="1"/>
          </p:cNvSpPr>
          <p:nvPr/>
        </p:nvSpPr>
        <p:spPr bwMode="auto">
          <a:xfrm rot="-5634031">
            <a:off x="4572000" y="5559425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0199" name="AutoShape 23"/>
          <p:cNvSpPr>
            <a:spLocks noChangeArrowheads="1"/>
          </p:cNvSpPr>
          <p:nvPr/>
        </p:nvSpPr>
        <p:spPr bwMode="auto">
          <a:xfrm rot="-5634031">
            <a:off x="3049588" y="5481638"/>
            <a:ext cx="374650" cy="530225"/>
          </a:xfrm>
          <a:prstGeom prst="downArrow">
            <a:avLst>
              <a:gd name="adj1" fmla="val 50000"/>
              <a:gd name="adj2" fmla="val 35381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0200" name="AutoShape 24"/>
          <p:cNvSpPr>
            <a:spLocks noChangeArrowheads="1"/>
          </p:cNvSpPr>
          <p:nvPr/>
        </p:nvSpPr>
        <p:spPr bwMode="auto">
          <a:xfrm rot="-5634031">
            <a:off x="8824119" y="4129882"/>
            <a:ext cx="258763" cy="533400"/>
          </a:xfrm>
          <a:prstGeom prst="downArrow">
            <a:avLst>
              <a:gd name="adj1" fmla="val 50000"/>
              <a:gd name="adj2" fmla="val 51534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79895" name="Text Box 2"/>
          <p:cNvSpPr txBox="1">
            <a:spLocks noChangeArrowheads="1"/>
          </p:cNvSpPr>
          <p:nvPr/>
        </p:nvSpPr>
        <p:spPr bwMode="auto">
          <a:xfrm>
            <a:off x="5181600" y="24384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10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AutoShape 24"/>
          <p:cNvSpPr>
            <a:spLocks noChangeArrowheads="1"/>
          </p:cNvSpPr>
          <p:nvPr/>
        </p:nvSpPr>
        <p:spPr bwMode="auto">
          <a:xfrm rot="-5634031">
            <a:off x="8214519" y="3215482"/>
            <a:ext cx="258763" cy="533400"/>
          </a:xfrm>
          <a:prstGeom prst="downArrow">
            <a:avLst>
              <a:gd name="adj1" fmla="val 50000"/>
              <a:gd name="adj2" fmla="val 51534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auto">
          <a:xfrm rot="-5634031">
            <a:off x="6461919" y="3825082"/>
            <a:ext cx="334963" cy="457200"/>
          </a:xfrm>
          <a:prstGeom prst="downArrow">
            <a:avLst>
              <a:gd name="adj1" fmla="val 50000"/>
              <a:gd name="adj2" fmla="val 3412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 rot="-5634031">
            <a:off x="1966119" y="1539082"/>
            <a:ext cx="334963" cy="457200"/>
          </a:xfrm>
          <a:prstGeom prst="downArrow">
            <a:avLst>
              <a:gd name="adj1" fmla="val 50000"/>
              <a:gd name="adj2" fmla="val 3412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 rot="-5634031">
            <a:off x="4480719" y="1691482"/>
            <a:ext cx="334963" cy="457200"/>
          </a:xfrm>
          <a:prstGeom prst="downArrow">
            <a:avLst>
              <a:gd name="adj1" fmla="val 50000"/>
              <a:gd name="adj2" fmla="val 3412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19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972 L 0.6125 -0.5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0" y="-267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07 2.96296E-6 L 0.54826 -0.3106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-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0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0.01157 L 0.54219 -0.594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-303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76 -0.0162 L 0.43872 -0.62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303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96 -0.15556 L -0.01458 -0.705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-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0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0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5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0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98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0.06667 L -0.00833 -0.4023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68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-0.02037 L 0.07083 -0.3446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1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0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9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3333 L 0.33333 -0.291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-162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25 -0.4444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9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1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4375 -0.049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63333 0.0388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9875" grpId="0"/>
      <p:bldP spid="50184" grpId="0" animBg="1"/>
      <p:bldP spid="50185" grpId="0" animBg="1"/>
      <p:bldP spid="50188" grpId="0" animBg="1"/>
      <p:bldP spid="50189" grpId="0" animBg="1"/>
      <p:bldP spid="50198" grpId="0" animBg="1"/>
      <p:bldP spid="50199" grpId="0" animBg="1"/>
      <p:bldP spid="50200" grpId="0" animBg="1"/>
      <p:bldP spid="79895" grpId="0"/>
      <p:bldP spid="2" grpId="0" animBg="1"/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9144000" y="34290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FF"/>
                </a:solidFill>
                <a:latin typeface=".VnAvant" pitchFamily="34" charset="0"/>
              </a:rPr>
              <a:t>a</a:t>
            </a:r>
            <a:endParaRPr lang="en-US" sz="10000" b="1">
              <a:solidFill>
                <a:srgbClr val="FF00FF"/>
              </a:solidFill>
              <a:latin typeface=".VnAvant" pitchFamily="34" charset="0"/>
            </a:endParaRPr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828800" y="26670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10000" b="1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102404" name="Picture 5" descr="Untitled-1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82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6" descr="Untitled-1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762001"/>
            <a:ext cx="358140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AutoShape 8"/>
          <p:cNvSpPr>
            <a:spLocks noChangeArrowheads="1"/>
          </p:cNvSpPr>
          <p:nvPr/>
        </p:nvSpPr>
        <p:spPr bwMode="auto">
          <a:xfrm rot="-5634031">
            <a:off x="9090819" y="5585619"/>
            <a:ext cx="334962" cy="533400"/>
          </a:xfrm>
          <a:prstGeom prst="downArrow">
            <a:avLst>
              <a:gd name="adj1" fmla="val 50000"/>
              <a:gd name="adj2" fmla="val 3981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 rot="-5634031">
            <a:off x="4937919" y="3063082"/>
            <a:ext cx="334963" cy="457200"/>
          </a:xfrm>
          <a:prstGeom prst="downArrow">
            <a:avLst>
              <a:gd name="adj1" fmla="val 50000"/>
              <a:gd name="adj2" fmla="val 3412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pic>
        <p:nvPicPr>
          <p:cNvPr id="81924" name="Picture 4" descr="net so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1910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 descr="net so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2514600"/>
            <a:ext cx="186055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8" name="AutoShape 12"/>
          <p:cNvSpPr>
            <a:spLocks noChangeArrowheads="1"/>
          </p:cNvSpPr>
          <p:nvPr/>
        </p:nvSpPr>
        <p:spPr bwMode="auto">
          <a:xfrm rot="-5634031">
            <a:off x="2116932" y="4961732"/>
            <a:ext cx="334963" cy="609600"/>
          </a:xfrm>
          <a:prstGeom prst="downArrow">
            <a:avLst>
              <a:gd name="adj1" fmla="val 50000"/>
              <a:gd name="adj2" fmla="val 45498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 rot="-5634031">
            <a:off x="3297238" y="3027363"/>
            <a:ext cx="339725" cy="533400"/>
          </a:xfrm>
          <a:prstGeom prst="downArrow">
            <a:avLst>
              <a:gd name="adj1" fmla="val 50000"/>
              <a:gd name="adj2" fmla="val 39252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79885" name="Picture 14" descr="dau m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10600" y="3305176"/>
            <a:ext cx="6858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Picture 15" descr="dau m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4572001"/>
            <a:ext cx="762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7" name="Picture 16" descr="dau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3657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6" name="Picture 17" descr="Untitled-1 cop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57374">
            <a:off x="7620000" y="5181600"/>
            <a:ext cx="992188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4" name="Picture 18" descr="dau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220200" y="5257800"/>
            <a:ext cx="59055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5" name="Picture 19" descr="net do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00601" y="4953000"/>
            <a:ext cx="8175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6" name="Picture 20" descr="net moc phai 3x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29001" y="4876800"/>
            <a:ext cx="9064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8" name="AutoShape 22"/>
          <p:cNvSpPr>
            <a:spLocks noChangeArrowheads="1"/>
          </p:cNvSpPr>
          <p:nvPr/>
        </p:nvSpPr>
        <p:spPr bwMode="auto">
          <a:xfrm rot="-5634031">
            <a:off x="4572000" y="5559425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0199" name="AutoShape 23"/>
          <p:cNvSpPr>
            <a:spLocks noChangeArrowheads="1"/>
          </p:cNvSpPr>
          <p:nvPr/>
        </p:nvSpPr>
        <p:spPr bwMode="auto">
          <a:xfrm rot="-5634031">
            <a:off x="3049588" y="5481638"/>
            <a:ext cx="374650" cy="530225"/>
          </a:xfrm>
          <a:prstGeom prst="downArrow">
            <a:avLst>
              <a:gd name="adj1" fmla="val 50000"/>
              <a:gd name="adj2" fmla="val 35381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0200" name="AutoShape 24"/>
          <p:cNvSpPr>
            <a:spLocks noChangeArrowheads="1"/>
          </p:cNvSpPr>
          <p:nvPr/>
        </p:nvSpPr>
        <p:spPr bwMode="auto">
          <a:xfrm rot="-5634031">
            <a:off x="8824119" y="4129882"/>
            <a:ext cx="258763" cy="533400"/>
          </a:xfrm>
          <a:prstGeom prst="downArrow">
            <a:avLst>
              <a:gd name="adj1" fmla="val 50000"/>
              <a:gd name="adj2" fmla="val 51534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79895" name="Text Box 2"/>
          <p:cNvSpPr txBox="1">
            <a:spLocks noChangeArrowheads="1"/>
          </p:cNvSpPr>
          <p:nvPr/>
        </p:nvSpPr>
        <p:spPr bwMode="auto">
          <a:xfrm>
            <a:off x="5181600" y="24384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10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AutoShape 24"/>
          <p:cNvSpPr>
            <a:spLocks noChangeArrowheads="1"/>
          </p:cNvSpPr>
          <p:nvPr/>
        </p:nvSpPr>
        <p:spPr bwMode="auto">
          <a:xfrm rot="-5634031">
            <a:off x="8214519" y="3215482"/>
            <a:ext cx="258763" cy="533400"/>
          </a:xfrm>
          <a:prstGeom prst="downArrow">
            <a:avLst>
              <a:gd name="adj1" fmla="val 50000"/>
              <a:gd name="adj2" fmla="val 51534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auto">
          <a:xfrm rot="-5634031">
            <a:off x="6461919" y="3825082"/>
            <a:ext cx="334963" cy="457200"/>
          </a:xfrm>
          <a:prstGeom prst="downArrow">
            <a:avLst>
              <a:gd name="adj1" fmla="val 50000"/>
              <a:gd name="adj2" fmla="val 3412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 rot="-5634031">
            <a:off x="1966119" y="1539082"/>
            <a:ext cx="334963" cy="457200"/>
          </a:xfrm>
          <a:prstGeom prst="downArrow">
            <a:avLst>
              <a:gd name="adj1" fmla="val 50000"/>
              <a:gd name="adj2" fmla="val 3412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 rot="-5634031">
            <a:off x="4480719" y="1691482"/>
            <a:ext cx="334963" cy="457200"/>
          </a:xfrm>
          <a:prstGeom prst="downArrow">
            <a:avLst>
              <a:gd name="adj1" fmla="val 50000"/>
              <a:gd name="adj2" fmla="val 3412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19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972 L 0.6125 -0.5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0" y="-267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07 2.96296E-6 L 0.54826 -0.3106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-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0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0.01157 L 0.54219 -0.594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-303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76 -0.0162 L 0.43872 -0.62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303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96 -0.15556 L -0.01458 -0.705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-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0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0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5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0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98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0.06667 L -0.00833 -0.4023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68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-0.02037 L 0.07083 -0.3446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1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0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9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3333 L 0.33333 -0.291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-162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25 -0.4444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9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4375 -0.049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2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63333 0.0388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9875" grpId="0"/>
      <p:bldP spid="50184" grpId="0" animBg="1"/>
      <p:bldP spid="50185" grpId="0" animBg="1"/>
      <p:bldP spid="50188" grpId="0" animBg="1"/>
      <p:bldP spid="50189" grpId="0" animBg="1"/>
      <p:bldP spid="50198" grpId="0" animBg="1"/>
      <p:bldP spid="50199" grpId="0" animBg="1"/>
      <p:bldP spid="50200" grpId="0" animBg="1"/>
      <p:bldP spid="79895" grpId="0"/>
      <p:bldP spid="2" grpId="0" animBg="1"/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9144000" y="34290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FF"/>
                </a:solidFill>
                <a:latin typeface=".VnAvant" pitchFamily="34" charset="0"/>
              </a:rPr>
              <a:t>a</a:t>
            </a:r>
            <a:endParaRPr lang="en-US" sz="10000" b="1">
              <a:solidFill>
                <a:srgbClr val="FF00FF"/>
              </a:solidFill>
              <a:latin typeface=".VnAvant" pitchFamily="34" charset="0"/>
            </a:endParaRPr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828800" y="26670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10000" b="1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103428" name="Picture 5" descr="Untitled-1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82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6" descr="Untitled-1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762001"/>
            <a:ext cx="358140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AutoShape 8"/>
          <p:cNvSpPr>
            <a:spLocks noChangeArrowheads="1"/>
          </p:cNvSpPr>
          <p:nvPr/>
        </p:nvSpPr>
        <p:spPr bwMode="auto">
          <a:xfrm rot="-5634031">
            <a:off x="9090819" y="5585619"/>
            <a:ext cx="334962" cy="533400"/>
          </a:xfrm>
          <a:prstGeom prst="downArrow">
            <a:avLst>
              <a:gd name="adj1" fmla="val 50000"/>
              <a:gd name="adj2" fmla="val 3981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 rot="-5634031">
            <a:off x="4937919" y="3063082"/>
            <a:ext cx="334963" cy="457200"/>
          </a:xfrm>
          <a:prstGeom prst="downArrow">
            <a:avLst>
              <a:gd name="adj1" fmla="val 50000"/>
              <a:gd name="adj2" fmla="val 3412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pic>
        <p:nvPicPr>
          <p:cNvPr id="81924" name="Picture 4" descr="net so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1910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 descr="net so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2514600"/>
            <a:ext cx="186055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8" name="AutoShape 12"/>
          <p:cNvSpPr>
            <a:spLocks noChangeArrowheads="1"/>
          </p:cNvSpPr>
          <p:nvPr/>
        </p:nvSpPr>
        <p:spPr bwMode="auto">
          <a:xfrm rot="-5634031">
            <a:off x="2116932" y="4961732"/>
            <a:ext cx="334963" cy="609600"/>
          </a:xfrm>
          <a:prstGeom prst="downArrow">
            <a:avLst>
              <a:gd name="adj1" fmla="val 50000"/>
              <a:gd name="adj2" fmla="val 45498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 rot="-5634031">
            <a:off x="3297238" y="3027363"/>
            <a:ext cx="339725" cy="533400"/>
          </a:xfrm>
          <a:prstGeom prst="downArrow">
            <a:avLst>
              <a:gd name="adj1" fmla="val 50000"/>
              <a:gd name="adj2" fmla="val 39252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79885" name="Picture 14" descr="dau m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10600" y="3305176"/>
            <a:ext cx="6858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dau m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4572001"/>
            <a:ext cx="762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7" name="Picture 16" descr="dau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3657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Picture 17" descr="Untitled-1 cop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57374">
            <a:off x="7620000" y="5181600"/>
            <a:ext cx="992188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4" name="Picture 18" descr="dau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220200" y="5257800"/>
            <a:ext cx="59055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5" name="Picture 19" descr="net do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00601" y="4953000"/>
            <a:ext cx="8175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6" name="Picture 20" descr="net moc phai 3x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29001" y="4876800"/>
            <a:ext cx="9064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8" name="AutoShape 22"/>
          <p:cNvSpPr>
            <a:spLocks noChangeArrowheads="1"/>
          </p:cNvSpPr>
          <p:nvPr/>
        </p:nvSpPr>
        <p:spPr bwMode="auto">
          <a:xfrm rot="-5634031">
            <a:off x="4572000" y="5559425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0199" name="AutoShape 23"/>
          <p:cNvSpPr>
            <a:spLocks noChangeArrowheads="1"/>
          </p:cNvSpPr>
          <p:nvPr/>
        </p:nvSpPr>
        <p:spPr bwMode="auto">
          <a:xfrm rot="-5634031">
            <a:off x="3049588" y="5481638"/>
            <a:ext cx="374650" cy="530225"/>
          </a:xfrm>
          <a:prstGeom prst="downArrow">
            <a:avLst>
              <a:gd name="adj1" fmla="val 50000"/>
              <a:gd name="adj2" fmla="val 35381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0200" name="AutoShape 24"/>
          <p:cNvSpPr>
            <a:spLocks noChangeArrowheads="1"/>
          </p:cNvSpPr>
          <p:nvPr/>
        </p:nvSpPr>
        <p:spPr bwMode="auto">
          <a:xfrm rot="-5634031">
            <a:off x="8824119" y="4129882"/>
            <a:ext cx="258763" cy="533400"/>
          </a:xfrm>
          <a:prstGeom prst="downArrow">
            <a:avLst>
              <a:gd name="adj1" fmla="val 50000"/>
              <a:gd name="adj2" fmla="val 51534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79895" name="Text Box 2"/>
          <p:cNvSpPr txBox="1">
            <a:spLocks noChangeArrowheads="1"/>
          </p:cNvSpPr>
          <p:nvPr/>
        </p:nvSpPr>
        <p:spPr bwMode="auto">
          <a:xfrm>
            <a:off x="5181600" y="24384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10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AutoShape 24"/>
          <p:cNvSpPr>
            <a:spLocks noChangeArrowheads="1"/>
          </p:cNvSpPr>
          <p:nvPr/>
        </p:nvSpPr>
        <p:spPr bwMode="auto">
          <a:xfrm rot="-5634031">
            <a:off x="8214519" y="3215482"/>
            <a:ext cx="258763" cy="533400"/>
          </a:xfrm>
          <a:prstGeom prst="downArrow">
            <a:avLst>
              <a:gd name="adj1" fmla="val 50000"/>
              <a:gd name="adj2" fmla="val 51534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auto">
          <a:xfrm rot="-5634031">
            <a:off x="6461919" y="3825082"/>
            <a:ext cx="334963" cy="457200"/>
          </a:xfrm>
          <a:prstGeom prst="downArrow">
            <a:avLst>
              <a:gd name="adj1" fmla="val 50000"/>
              <a:gd name="adj2" fmla="val 3412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 rot="-5634031">
            <a:off x="1966119" y="1539082"/>
            <a:ext cx="334963" cy="457200"/>
          </a:xfrm>
          <a:prstGeom prst="downArrow">
            <a:avLst>
              <a:gd name="adj1" fmla="val 50000"/>
              <a:gd name="adj2" fmla="val 3412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 rot="-5634031">
            <a:off x="4480719" y="1691482"/>
            <a:ext cx="334963" cy="457200"/>
          </a:xfrm>
          <a:prstGeom prst="downArrow">
            <a:avLst>
              <a:gd name="adj1" fmla="val 50000"/>
              <a:gd name="adj2" fmla="val 3412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19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972 L 0.6125 -0.5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0" y="-267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07 2.96296E-6 L 0.54826 -0.3106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-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0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0.01157 L 0.54219 -0.594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-303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76 -0.0162 L 0.43872 -0.62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303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96 -0.15556 L -0.01458 -0.705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-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0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0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5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0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98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0.06667 L -0.00833 -0.4023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68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-0.02037 L 0.07083 -0.3446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1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0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9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3333 L 0.33333 -0.291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-162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25 -0.4444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9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4375 -0.049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3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63333 0.0388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9875" grpId="0"/>
      <p:bldP spid="50184" grpId="0" animBg="1"/>
      <p:bldP spid="50185" grpId="0" animBg="1"/>
      <p:bldP spid="50188" grpId="0" animBg="1"/>
      <p:bldP spid="50189" grpId="0" animBg="1"/>
      <p:bldP spid="50198" grpId="0" animBg="1"/>
      <p:bldP spid="50199" grpId="0" animBg="1"/>
      <p:bldP spid="50200" grpId="0" animBg="1"/>
      <p:bldP spid="79895" grpId="0"/>
      <p:bldP spid="2" grpId="0" animBg="1"/>
      <p:bldP spid="3" grpId="0" animBg="1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9144000" y="34290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FF"/>
                </a:solidFill>
                <a:latin typeface=".VnAvant" pitchFamily="34" charset="0"/>
              </a:rPr>
              <a:t>a</a:t>
            </a:r>
            <a:endParaRPr lang="en-US" sz="10000" b="1">
              <a:solidFill>
                <a:srgbClr val="FF00FF"/>
              </a:solidFill>
              <a:latin typeface=".VnAvant" pitchFamily="34" charset="0"/>
            </a:endParaRPr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828800" y="26670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10000" b="1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106500" name="Picture 5" descr="Untitled-1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82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6" descr="Untitled-1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762001"/>
            <a:ext cx="358140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AutoShape 8"/>
          <p:cNvSpPr>
            <a:spLocks noChangeArrowheads="1"/>
          </p:cNvSpPr>
          <p:nvPr/>
        </p:nvSpPr>
        <p:spPr bwMode="auto">
          <a:xfrm rot="-5634031">
            <a:off x="9090819" y="5585619"/>
            <a:ext cx="334962" cy="533400"/>
          </a:xfrm>
          <a:prstGeom prst="downArrow">
            <a:avLst>
              <a:gd name="adj1" fmla="val 50000"/>
              <a:gd name="adj2" fmla="val 3981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 rot="-5634031">
            <a:off x="4937919" y="3063082"/>
            <a:ext cx="334963" cy="457200"/>
          </a:xfrm>
          <a:prstGeom prst="downArrow">
            <a:avLst>
              <a:gd name="adj1" fmla="val 50000"/>
              <a:gd name="adj2" fmla="val 3412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pic>
        <p:nvPicPr>
          <p:cNvPr id="81924" name="Picture 4" descr="net so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1910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 descr="net so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2514600"/>
            <a:ext cx="186055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8" name="AutoShape 12"/>
          <p:cNvSpPr>
            <a:spLocks noChangeArrowheads="1"/>
          </p:cNvSpPr>
          <p:nvPr/>
        </p:nvSpPr>
        <p:spPr bwMode="auto">
          <a:xfrm rot="-5634031">
            <a:off x="2116932" y="4961732"/>
            <a:ext cx="334963" cy="609600"/>
          </a:xfrm>
          <a:prstGeom prst="downArrow">
            <a:avLst>
              <a:gd name="adj1" fmla="val 50000"/>
              <a:gd name="adj2" fmla="val 45498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 rot="-5634031">
            <a:off x="3297238" y="3027363"/>
            <a:ext cx="339725" cy="533400"/>
          </a:xfrm>
          <a:prstGeom prst="downArrow">
            <a:avLst>
              <a:gd name="adj1" fmla="val 50000"/>
              <a:gd name="adj2" fmla="val 39252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79885" name="Picture 14" descr="dau m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10600" y="3305176"/>
            <a:ext cx="6858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15" descr="dau m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4572001"/>
            <a:ext cx="762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7" name="Picture 16" descr="dau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3657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4" name="Picture 17" descr="Untitled-1 cop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57374">
            <a:off x="7620000" y="5181600"/>
            <a:ext cx="992188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4" name="Picture 18" descr="dau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220200" y="5257800"/>
            <a:ext cx="59055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5" name="Picture 19" descr="net do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00601" y="4953000"/>
            <a:ext cx="8175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6" name="Picture 20" descr="net moc phai 3x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29001" y="4876800"/>
            <a:ext cx="9064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8" name="AutoShape 22"/>
          <p:cNvSpPr>
            <a:spLocks noChangeArrowheads="1"/>
          </p:cNvSpPr>
          <p:nvPr/>
        </p:nvSpPr>
        <p:spPr bwMode="auto">
          <a:xfrm rot="-5634031">
            <a:off x="4572000" y="5559425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0199" name="AutoShape 23"/>
          <p:cNvSpPr>
            <a:spLocks noChangeArrowheads="1"/>
          </p:cNvSpPr>
          <p:nvPr/>
        </p:nvSpPr>
        <p:spPr bwMode="auto">
          <a:xfrm rot="-5634031">
            <a:off x="3049588" y="5481638"/>
            <a:ext cx="374650" cy="530225"/>
          </a:xfrm>
          <a:prstGeom prst="downArrow">
            <a:avLst>
              <a:gd name="adj1" fmla="val 50000"/>
              <a:gd name="adj2" fmla="val 35381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0200" name="AutoShape 24"/>
          <p:cNvSpPr>
            <a:spLocks noChangeArrowheads="1"/>
          </p:cNvSpPr>
          <p:nvPr/>
        </p:nvSpPr>
        <p:spPr bwMode="auto">
          <a:xfrm rot="-5634031">
            <a:off x="8824119" y="4129882"/>
            <a:ext cx="258763" cy="533400"/>
          </a:xfrm>
          <a:prstGeom prst="downArrow">
            <a:avLst>
              <a:gd name="adj1" fmla="val 50000"/>
              <a:gd name="adj2" fmla="val 51534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79895" name="Text Box 2"/>
          <p:cNvSpPr txBox="1">
            <a:spLocks noChangeArrowheads="1"/>
          </p:cNvSpPr>
          <p:nvPr/>
        </p:nvSpPr>
        <p:spPr bwMode="auto">
          <a:xfrm>
            <a:off x="5181600" y="24384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10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AutoShape 24"/>
          <p:cNvSpPr>
            <a:spLocks noChangeArrowheads="1"/>
          </p:cNvSpPr>
          <p:nvPr/>
        </p:nvSpPr>
        <p:spPr bwMode="auto">
          <a:xfrm rot="-5634031">
            <a:off x="8214519" y="3215482"/>
            <a:ext cx="258763" cy="533400"/>
          </a:xfrm>
          <a:prstGeom prst="downArrow">
            <a:avLst>
              <a:gd name="adj1" fmla="val 50000"/>
              <a:gd name="adj2" fmla="val 51534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auto">
          <a:xfrm rot="-5634031">
            <a:off x="6461919" y="3825082"/>
            <a:ext cx="334963" cy="457200"/>
          </a:xfrm>
          <a:prstGeom prst="downArrow">
            <a:avLst>
              <a:gd name="adj1" fmla="val 50000"/>
              <a:gd name="adj2" fmla="val 3412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 rot="-5634031">
            <a:off x="1966119" y="1539082"/>
            <a:ext cx="334963" cy="457200"/>
          </a:xfrm>
          <a:prstGeom prst="downArrow">
            <a:avLst>
              <a:gd name="adj1" fmla="val 50000"/>
              <a:gd name="adj2" fmla="val 3412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 rot="-5634031">
            <a:off x="4480719" y="1691482"/>
            <a:ext cx="334963" cy="457200"/>
          </a:xfrm>
          <a:prstGeom prst="downArrow">
            <a:avLst>
              <a:gd name="adj1" fmla="val 50000"/>
              <a:gd name="adj2" fmla="val 3412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19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972 L 0.6125 -0.5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0" y="-267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07 2.96296E-6 L 0.54826 -0.3106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-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0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0.01157 L 0.54219 -0.594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-303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76 -0.0162 L 0.43872 -0.62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303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96 -0.15556 L -0.01458 -0.705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-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0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0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5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0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98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0.06667 L -0.00833 -0.4023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68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-0.02037 L 0.07083 -0.3446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1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0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9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3333 L 0.33333 -0.291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-162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25 -0.4444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9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6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4375 -0.049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0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6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63333 0.0388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0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9875" grpId="0"/>
      <p:bldP spid="50184" grpId="0" animBg="1"/>
      <p:bldP spid="50185" grpId="0" animBg="1"/>
      <p:bldP spid="50188" grpId="0" animBg="1"/>
      <p:bldP spid="50189" grpId="0" animBg="1"/>
      <p:bldP spid="50198" grpId="0" animBg="1"/>
      <p:bldP spid="50199" grpId="0" animBg="1"/>
      <p:bldP spid="50200" grpId="0" animBg="1"/>
      <p:bldP spid="79895" grpId="0"/>
      <p:bldP spid="2" grpId="0" animBg="1"/>
      <p:bldP spid="3" grpId="0" animBg="1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WordArt 5"/>
          <p:cNvSpPr>
            <a:spLocks noChangeArrowheads="1" noChangeShapeType="1" noTextEdit="1"/>
          </p:cNvSpPr>
          <p:nvPr/>
        </p:nvSpPr>
        <p:spPr bwMode="auto">
          <a:xfrm>
            <a:off x="2667000" y="3200401"/>
            <a:ext cx="6191250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Xin ch©n thµnh c¶m ¬n quý vÞ!</a:t>
            </a:r>
          </a:p>
        </p:txBody>
      </p:sp>
      <p:pic>
        <p:nvPicPr>
          <p:cNvPr id="53250" name="Picture 7" descr="buom hoa d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0"/>
            <a:ext cx="32400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8" descr="Nhanh 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312420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9" descr="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1" y="5867400"/>
            <a:ext cx="12620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10" descr="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1" y="5638800"/>
            <a:ext cx="12620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11" descr="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495800"/>
            <a:ext cx="16827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12" descr="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1" y="4495800"/>
            <a:ext cx="16287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13" descr="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1" y="4953000"/>
            <a:ext cx="14335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14" descr="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1" y="5334000"/>
            <a:ext cx="12620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15" descr="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1" y="5486400"/>
            <a:ext cx="1262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Picture 16" descr="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1" y="5867400"/>
            <a:ext cx="12620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0" name="Picture 21" descr="Picturechim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1" y="304801"/>
            <a:ext cx="212407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21" descr="Picturechim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6664" y="868363"/>
            <a:ext cx="212407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Picture 21" descr="Picturechim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9189" y="636588"/>
            <a:ext cx="212407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qua dua h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657600"/>
            <a:ext cx="3962400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 descr="bac dua thu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1" y="176214"/>
            <a:ext cx="2752725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 descr="00137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81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 descr="STAREX_AMB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3962400"/>
            <a:ext cx="388143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2"/>
          <p:cNvSpPr txBox="1">
            <a:spLocks noChangeArrowheads="1"/>
          </p:cNvSpPr>
          <p:nvPr/>
        </p:nvSpPr>
        <p:spPr bwMode="auto">
          <a:xfrm>
            <a:off x="7010400" y="62166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.VnAvant" pitchFamily="34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qu¶ d­a hÊu</a:t>
            </a:r>
          </a:p>
        </p:txBody>
      </p:sp>
      <p:sp>
        <p:nvSpPr>
          <p:cNvPr id="28678" name="Text Box 2"/>
          <p:cNvSpPr txBox="1">
            <a:spLocks noChangeArrowheads="1"/>
          </p:cNvSpPr>
          <p:nvPr/>
        </p:nvSpPr>
        <p:spPr bwMode="auto">
          <a:xfrm>
            <a:off x="7467600" y="30480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.VnAvant" pitchFamily="34" charset="0"/>
              </a:rPr>
              <a:t>L¸ th­</a:t>
            </a:r>
          </a:p>
        </p:txBody>
      </p:sp>
      <p:sp>
        <p:nvSpPr>
          <p:cNvPr id="28679" name="Text Box 2"/>
          <p:cNvSpPr txBox="1">
            <a:spLocks noChangeArrowheads="1"/>
          </p:cNvSpPr>
          <p:nvPr/>
        </p:nvSpPr>
        <p:spPr bwMode="auto">
          <a:xfrm>
            <a:off x="2667000" y="3276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.VnAvant" pitchFamily="34" charset="0"/>
              </a:rPr>
              <a:t>B¸c ®­a th­</a:t>
            </a:r>
          </a:p>
        </p:txBody>
      </p:sp>
      <p:sp>
        <p:nvSpPr>
          <p:cNvPr id="28680" name="Text Box 2"/>
          <p:cNvSpPr txBox="1">
            <a:spLocks noChangeArrowheads="1"/>
          </p:cNvSpPr>
          <p:nvPr/>
        </p:nvSpPr>
        <p:spPr bwMode="auto">
          <a:xfrm>
            <a:off x="2438400" y="6278564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.VnAvant" pitchFamily="34" charset="0"/>
              </a:rPr>
              <a:t>Xe cøu th­¬ng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828800" y="5257801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.VnAvant" pitchFamily="34" charset="0"/>
              </a:rPr>
              <a:t> </a:t>
            </a:r>
            <a:r>
              <a:rPr lang="en-US" sz="6000" b="1">
                <a:solidFill>
                  <a:srgbClr val="0000FF"/>
                </a:solidFill>
                <a:latin typeface=".VnAvant" pitchFamily="34" charset="0"/>
              </a:rPr>
              <a:t>qu¶ d­a hÊu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057400" y="2362201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0000CC"/>
                </a:solidFill>
                <a:latin typeface=".VnAvant" pitchFamily="34" charset="0"/>
              </a:rPr>
              <a:t>L¸ th­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2133600" y="990601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0000CC"/>
                </a:solidFill>
                <a:latin typeface=".VnAvant" pitchFamily="34" charset="0"/>
              </a:rPr>
              <a:t>B¸c ®­a th­</a:t>
            </a: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1981200" y="3810001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0000CC"/>
                </a:solidFill>
                <a:latin typeface=".VnAvant" pitchFamily="34" charset="0"/>
              </a:rPr>
              <a:t>Xe cøu th­¬ng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90800" y="990601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724400" y="990601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362200" y="2362201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971800" y="5241926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648200" y="5257801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867400" y="5257801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943600" y="3794126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1828800" y="5257801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.VnAvant" pitchFamily="34" charset="0"/>
              </a:rPr>
              <a:t> </a:t>
            </a:r>
            <a:r>
              <a:rPr lang="en-US" sz="6000" b="1">
                <a:solidFill>
                  <a:srgbClr val="0000FF"/>
                </a:solidFill>
                <a:latin typeface=".VnAvant" pitchFamily="34" charset="0"/>
              </a:rPr>
              <a:t>qu¶ d­a hÊu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057400" y="2362201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0000CC"/>
                </a:solidFill>
                <a:latin typeface=".VnAvant" pitchFamily="34" charset="0"/>
              </a:rPr>
              <a:t>L¸ th­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2133600" y="990601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0000CC"/>
                </a:solidFill>
                <a:latin typeface=".VnAvant" pitchFamily="34" charset="0"/>
              </a:rPr>
              <a:t>B¸c ®­a th­</a:t>
            </a: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1981200" y="3810001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0000CC"/>
                </a:solidFill>
                <a:latin typeface=".VnAvant" pitchFamily="34" charset="0"/>
              </a:rPr>
              <a:t>Xe cøu th­¬ng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267200" y="990601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­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0" y="2362201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­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191000" y="5257801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­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324600" y="5257801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chemeClr val="hlink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096000" y="990601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­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657600" y="3794126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­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114800" y="3810001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chemeClr val="hlink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486400" y="3794126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­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14600" y="5241926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chemeClr val="hlink"/>
                </a:solidFill>
                <a:latin typeface=".VnAvant" pitchFamily="34" charset="0"/>
              </a:rPr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0.0044 L 0.3 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3.7037E-6 L 0.16667 -0.6178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30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1" y="1828800"/>
            <a:ext cx="2073275" cy="2603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1447801"/>
            <a:ext cx="533400" cy="790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1" y="1828800"/>
            <a:ext cx="2073275" cy="2603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1" y="1752600"/>
            <a:ext cx="2073275" cy="2603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net so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2209801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 descr="net so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752600"/>
            <a:ext cx="396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WordArt 6"/>
          <p:cNvSpPr>
            <a:spLocks noChangeArrowheads="1" noChangeShapeType="1" noTextEdit="1"/>
          </p:cNvSpPr>
          <p:nvPr/>
        </p:nvSpPr>
        <p:spPr bwMode="auto">
          <a:xfrm>
            <a:off x="-3200400" y="2362200"/>
            <a:ext cx="2971800" cy="24701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H"/>
              </a:rPr>
              <a:t>u</a:t>
            </a:r>
          </a:p>
        </p:txBody>
      </p:sp>
      <p:pic>
        <p:nvPicPr>
          <p:cNvPr id="33797" name="Picture 5" descr="Untitled-1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10800" y="3124201"/>
            <a:ext cx="5638800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555 L -0.24167 0.00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35 -0.002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04746 L -0.475 -0.1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816101"/>
            <a:ext cx="533400" cy="790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1" y="2197100"/>
            <a:ext cx="2073275" cy="2603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</TotalTime>
  <Words>175</Words>
  <Application>Microsoft Office PowerPoint</Application>
  <PresentationFormat>Widescreen</PresentationFormat>
  <Paragraphs>93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.VnAvant</vt:lpstr>
      <vt:lpstr>.VnTime</vt:lpstr>
      <vt:lpstr>.VnTimeH</vt:lpstr>
      <vt:lpstr>Arial</vt:lpstr>
      <vt:lpstr>Calibri</vt:lpstr>
      <vt:lpstr>Century Gothic</vt:lpstr>
      <vt:lpstr>Wingdings 2</vt:lpstr>
      <vt:lpstr>Default Design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190</cp:revision>
  <dcterms:created xsi:type="dcterms:W3CDTF">2016-10-19T14:27:35Z</dcterms:created>
  <dcterms:modified xsi:type="dcterms:W3CDTF">2022-12-03T05:49:07Z</dcterms:modified>
</cp:coreProperties>
</file>