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88" r:id="rId5"/>
    <p:sldId id="283" r:id="rId6"/>
    <p:sldId id="285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BF62-25EA-4FD4-B787-0CA0D8247A3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FCA4-AFED-475B-A28C-86A9E24A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jpe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AN%20HY\Desktop\B&#244;ng%20H&#7891;ng%20T&#7863;ng%20C&#244;%20Remix%20&#10084;%20Ca%20Nh&#7841;c%20Thi&#7871;u%20Nhi%20Vui%20Nh&#7897;n%20Hay%20Nh&#7845;t%20&#10084;%20B&#233;%20B&#7843;o%20Tr&#226;m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HAN%20HY\Desktop\%5bKaraoke%5d%20B&#244;ng%20H&#7891;ng%20T&#7863;ng%20C&#244;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6" y="-152400"/>
            <a:ext cx="9236365" cy="701040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1752600" y="45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479635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2551868" y="457200"/>
            <a:ext cx="38555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BẮC CẦU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86000" y="2151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4479635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2286000" y="19670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4262902" y="3657600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en-US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>
            <p:custDataLst>
              <p:tags r:id="rId13"/>
            </p:custDataLst>
          </p:nvPr>
        </p:nvSpPr>
        <p:spPr>
          <a:xfrm>
            <a:off x="1074594" y="3480936"/>
            <a:ext cx="674607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3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hiện:</a:t>
            </a:r>
            <a:r>
              <a:rPr lang="en-US" sz="3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3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tượng: Mẫu giáo </a:t>
            </a:r>
            <a:r>
              <a:rPr lang="en-US" sz="3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endParaRPr lang="en-US" sz="30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3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1776011" y="2332167"/>
            <a:ext cx="57031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tài:In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2893032" y="6019800"/>
            <a:ext cx="3109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0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2022 - 2023</a:t>
            </a:r>
            <a:endParaRPr lang="en-US" sz="20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35" y="1287066"/>
            <a:ext cx="1003464" cy="1003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019131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 hình nhiều con vậ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76400" y="25908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múa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thơm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ngoan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Bông Hồng Tặng Cô Remix ❤ Ca Nhạc Thiếu Nhi Vui Nhộn Hay Nhất ❤ Bé Bảo Trâ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91000" y="38862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 nền trẻ 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819400" y="3352800"/>
            <a:ext cx="4055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QS: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thảo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luận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 deo mo r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813" y="1600200"/>
            <a:ext cx="4525962" cy="4525963"/>
          </a:xfrm>
        </p:spPr>
      </p:pic>
    </p:spTree>
    <p:extLst>
      <p:ext uri="{BB962C8B-B14F-4D97-AF65-F5344CB8AC3E}">
        <p14:creationId xmlns:p14="http://schemas.microsoft.com/office/powerpoint/2010/main" val="22377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743200" y="2209800"/>
            <a:ext cx="283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Karaoke] Bông Hồng Tặng Cô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tretch>
            <a:fillRect/>
          </a:stretch>
        </p:blipFill>
        <p:spPr>
          <a:xfrm>
            <a:off x="3581400" y="3810000"/>
            <a:ext cx="1371600" cy="137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4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 nền trẻ 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90800" y="3352800"/>
            <a:ext cx="3956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Trưng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bày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sp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3&quot;/&gt;&lt;property id=&quot;20307&quot; value=&quot;263&quot;/&gt;&lt;/object&gt;&lt;object type=&quot;3&quot; unique_id=&quot;10394&quot;&gt;&lt;property id=&quot;20148&quot; value=&quot;5&quot;/&gt;&lt;property id=&quot;20300&quot; value=&quot;Slide 5&quot;/&gt;&lt;property id=&quot;20307&quot; value=&quot;283&quot;/&gt;&lt;/object&gt;&lt;object type=&quot;3&quot; unique_id=&quot;10395&quot;&gt;&lt;property id=&quot;20148&quot; value=&quot;5&quot;/&gt;&lt;property id=&quot;20300&quot; value=&quot;Slide 6&quot;/&gt;&lt;property id=&quot;20307&quot; value=&quot;285&quot;/&gt;&lt;/object&gt;&lt;object type=&quot;3&quot; unique_id=&quot;10396&quot;&gt;&lt;property id=&quot;20148&quot; value=&quot;5&quot;/&gt;&lt;property id=&quot;20300&quot; value=&quot;Slide 7&quot;/&gt;&lt;property id=&quot;20307&quot; value=&quot;287&quot;/&gt;&lt;/object&gt;&lt;object type=&quot;3&quot; unique_id=&quot;10492&quot;&gt;&lt;property id=&quot;20148&quot; value=&quot;5&quot;/&gt;&lt;property id=&quot;20300&quot; value=&quot;Slide 4&quot;/&gt;&lt;property id=&quot;20307&quot; value=&quot;28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5&quot;/&gt;&lt;lineCharCount val=&quot;25&quot;/&gt;&lt;lineCharCount val=&quot;31&quot;/&gt;&lt;/TableIndex&gt;&lt;/ShapeTextInfo&gt;"/>
  <p:tag name="PRESENTER_SHAPEINFO" val="&lt;ThreeDShapeInfo&gt;&lt;uuid val=&quot;{A5172600-3D4F-4921-BBEB-33A3EF549457}&quot;/&gt;&lt;isInvalidForFieldText val=&quot;1&quot;/&gt;&lt;Image&gt;&lt;filename val=&quot;C:\Users\HANHY~1\AppData\Local\Temp\PR\data\asimages\{A5172600-3D4F-4921-BBEB-33A3EF549457}_1.png&quot;/&gt;&lt;left val=&quot;96&quot;/&gt;&lt;top val=&quot;262&quot;/&gt;&lt;width val=&quot;511&quot;/&gt;&lt;height val=&quot;12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EEB24F27-9D64-4DE4-AA6F-E75C044708AC}&quot;/&gt;&lt;isInvalidForFieldText val=&quot;0&quot;/&gt;&lt;Image&gt;&lt;filename val=&quot;C:\Users\HANHY~1\AppData\Local\Temp\PR\data\asimages\{EEB24F27-9D64-4DE4-AA6F-E75C044708AC}_1.png&quot;/&gt;&lt;left val=&quot;69&quot;/&gt;&lt;top val=&quot;202&quot;/&gt;&lt;width val=&quot;562&quot;/&gt;&lt;height val=&quot;61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D3EB6EA-559B-4707-9A0A-4710B2082CB7}&quot;/&gt;&lt;isInvalidForFieldText val=&quot;0&quot;/&gt;&lt;Image&gt;&lt;filename val=&quot;C:\Users\HANHY~1\AppData\Local\Temp\PR\data\asimages\{BD3EB6EA-559B-4707-9A0A-4710B2082CB7}_1.png&quot;/&gt;&lt;left val=&quot;189&quot;/&gt;&lt;top val=&quot;394&quot;/&gt;&lt;width val=&quot;308&quot;/&gt;&lt;height val=&quot;5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AN HY\Desktop\Recordings\phát âm mẫu t.mp3"/>
  <p:tag name="PPSNARRATION" val="20,97173485,C:\Users\HAN HY\Desktop\cntt\LVPTNN; cấp học MN, đề tài; LQCC; i, t, c, tác giả; Dương Thị Vân Trường MN Phụng Thượng\bài giảng e leaning dự thi cấp huyện đề tài LQCC; i, t,c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AN HY\Desktop\nhạc s1.mp3"/>
  <p:tag name="PPSNARRATION" val="1,97173485,C:\Users\HAN HY\Desktop\cntt\LVPTNN; cấp học MN, đề tài; LQCC; i, t, c, tác giả; Dương Thị Vân Trường MN Phụng Thượng\bài giảng e leaning dự thi cấp huyện đề tài LQCC; i, t,c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22&quot;/&gt;&lt;/TableIndex&gt;&lt;/ShapeTextInfo&gt;"/>
  <p:tag name="PRESENTER_SHAPEINFO" val="&lt;ThreeDShapeInfo&gt;&lt;uuid val=&quot;{5713523F-20E3-4EC6-BC2F-A7B992F7F950}&quot;/&gt;&lt;isInvalidForFieldText val=&quot;1&quot;/&gt;&lt;Image&gt;&lt;filename val=&quot;C:\Users\HANHY~1\AppData\Local\Temp\PR\data\asimages\{5713523F-20E3-4EC6-BC2F-A7B992F7F950}_1.png&quot;/&gt;&lt;left val=&quot;123&quot;/&gt;&lt;top val=&quot;30&quot;/&gt;&lt;width val=&quot;457&quot;/&gt;&lt;height val=&quot;7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59</Words>
  <Application>Microsoft Office PowerPoint</Application>
  <PresentationFormat>On-screen Show (4:3)</PresentationFormat>
  <Paragraphs>13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 HY</dc:creator>
  <cp:lastModifiedBy>Windows User</cp:lastModifiedBy>
  <cp:revision>25</cp:revision>
  <dcterms:created xsi:type="dcterms:W3CDTF">2019-10-16T17:40:21Z</dcterms:created>
  <dcterms:modified xsi:type="dcterms:W3CDTF">2023-01-30T03:00:19Z</dcterms:modified>
</cp:coreProperties>
</file>