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2" r:id="rId2"/>
    <p:sldId id="257" r:id="rId3"/>
    <p:sldId id="258" r:id="rId4"/>
    <p:sldId id="259" r:id="rId5"/>
    <p:sldId id="261" r:id="rId6"/>
    <p:sldId id="262" r:id="rId7"/>
    <p:sldId id="264" r:id="rId8"/>
    <p:sldId id="260" r:id="rId9"/>
    <p:sldId id="263" r:id="rId10"/>
    <p:sldId id="265" r:id="rId11"/>
    <p:sldId id="267" r:id="rId12"/>
    <p:sldId id="266" r:id="rId13"/>
    <p:sldId id="269" r:id="rId14"/>
    <p:sldId id="268" r:id="rId15"/>
    <p:sldId id="270" r:id="rId16"/>
    <p:sldId id="271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5455" autoAdjust="0"/>
  </p:normalViewPr>
  <p:slideViewPr>
    <p:cSldViewPr>
      <p:cViewPr>
        <p:scale>
          <a:sx n="77" d="100"/>
          <a:sy n="77" d="100"/>
        </p:scale>
        <p:origin x="-1176" y="1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591B9-40DA-4DF9-8B42-9484D05EABA7}" type="datetimeFigureOut">
              <a:rPr lang="en-US" smtClean="0"/>
              <a:t>2023-02-15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79C41-6C52-4605-8542-E7BA7D4A74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84204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591B9-40DA-4DF9-8B42-9484D05EABA7}" type="datetimeFigureOut">
              <a:rPr lang="en-US" smtClean="0"/>
              <a:t>2023-02-15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79C41-6C52-4605-8542-E7BA7D4A74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42607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591B9-40DA-4DF9-8B42-9484D05EABA7}" type="datetimeFigureOut">
              <a:rPr lang="en-US" smtClean="0"/>
              <a:t>2023-02-15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79C41-6C52-4605-8542-E7BA7D4A74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72915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591B9-40DA-4DF9-8B42-9484D05EABA7}" type="datetimeFigureOut">
              <a:rPr lang="en-US" smtClean="0"/>
              <a:t>2023-02-15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79C41-6C52-4605-8542-E7BA7D4A74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46065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591B9-40DA-4DF9-8B42-9484D05EABA7}" type="datetimeFigureOut">
              <a:rPr lang="en-US" smtClean="0"/>
              <a:t>2023-02-15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79C41-6C52-4605-8542-E7BA7D4A74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23364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591B9-40DA-4DF9-8B42-9484D05EABA7}" type="datetimeFigureOut">
              <a:rPr lang="en-US" smtClean="0"/>
              <a:t>2023-02-15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79C41-6C52-4605-8542-E7BA7D4A74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48525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591B9-40DA-4DF9-8B42-9484D05EABA7}" type="datetimeFigureOut">
              <a:rPr lang="en-US" smtClean="0"/>
              <a:t>2023-02-15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79C41-6C52-4605-8542-E7BA7D4A74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9053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591B9-40DA-4DF9-8B42-9484D05EABA7}" type="datetimeFigureOut">
              <a:rPr lang="en-US" smtClean="0"/>
              <a:t>2023-02-15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79C41-6C52-4605-8542-E7BA7D4A74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63260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591B9-40DA-4DF9-8B42-9484D05EABA7}" type="datetimeFigureOut">
              <a:rPr lang="en-US" smtClean="0"/>
              <a:t>2023-02-15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79C41-6C52-4605-8542-E7BA7D4A74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5781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591B9-40DA-4DF9-8B42-9484D05EABA7}" type="datetimeFigureOut">
              <a:rPr lang="en-US" smtClean="0"/>
              <a:t>2023-02-15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79C41-6C52-4605-8542-E7BA7D4A74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70054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591B9-40DA-4DF9-8B42-9484D05EABA7}" type="datetimeFigureOut">
              <a:rPr lang="en-US" smtClean="0"/>
              <a:t>2023-02-15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79C41-6C52-4605-8542-E7BA7D4A74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19269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0591B9-40DA-4DF9-8B42-9484D05EABA7}" type="datetimeFigureOut">
              <a:rPr lang="en-US" smtClean="0"/>
              <a:t>2023-02-15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579C41-6C52-4605-8542-E7BA7D4A74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39574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7173416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467544" y="-99392"/>
            <a:ext cx="8568952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4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rgbClr val="7030A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Ủy</a:t>
            </a:r>
            <a:r>
              <a:rPr lang="en-US" sz="4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7030A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Ban </a:t>
            </a:r>
            <a:r>
              <a:rPr lang="en-US" sz="44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rgbClr val="7030A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Nhân</a:t>
            </a:r>
            <a:r>
              <a:rPr lang="en-US" sz="4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7030A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</a:t>
            </a:r>
            <a:r>
              <a:rPr lang="en-US" sz="44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rgbClr val="7030A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Dân</a:t>
            </a:r>
            <a:r>
              <a:rPr lang="en-US" sz="4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7030A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</a:t>
            </a:r>
            <a:r>
              <a:rPr lang="en-US" sz="44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rgbClr val="7030A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Quận</a:t>
            </a:r>
            <a:r>
              <a:rPr lang="en-US" sz="4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7030A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Long </a:t>
            </a:r>
            <a:r>
              <a:rPr lang="en-US" sz="44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rgbClr val="7030A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Biên</a:t>
            </a:r>
            <a:endParaRPr lang="en-US" sz="4400" b="1" dirty="0">
              <a:ln w="9525">
                <a:solidFill>
                  <a:schemeClr val="bg1"/>
                </a:solidFill>
                <a:prstDash val="solid"/>
              </a:ln>
              <a:solidFill>
                <a:srgbClr val="7030A0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  <a:p>
            <a:pPr algn="ctr"/>
            <a:r>
              <a:rPr lang="en-US" sz="44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rgbClr val="7030A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Trường</a:t>
            </a:r>
            <a:r>
              <a:rPr lang="en-US" sz="4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7030A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</a:t>
            </a:r>
            <a:r>
              <a:rPr lang="en-US" sz="44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rgbClr val="7030A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mầm</a:t>
            </a:r>
            <a:r>
              <a:rPr lang="en-US" sz="4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7030A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Non </a:t>
            </a:r>
            <a:r>
              <a:rPr lang="en-US" sz="4400" b="1" dirty="0" err="1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7030A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Bắc</a:t>
            </a:r>
            <a:r>
              <a:rPr lang="en-US" sz="44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7030A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</a:t>
            </a:r>
            <a:r>
              <a:rPr lang="en-US" sz="4400" b="1" dirty="0" err="1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7030A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Cầu</a:t>
            </a:r>
            <a:endParaRPr lang="en-US" sz="4400" b="1" dirty="0">
              <a:ln w="9525">
                <a:solidFill>
                  <a:schemeClr val="bg1"/>
                </a:solidFill>
                <a:prstDash val="solid"/>
              </a:ln>
              <a:solidFill>
                <a:srgbClr val="7030A0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  <a:p>
            <a:pPr algn="ctr"/>
            <a:endParaRPr lang="en-US" sz="40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907704" y="4194954"/>
            <a:ext cx="612068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n-US" sz="3200" b="1" dirty="0" smtClean="0">
              <a:ln w="13462">
                <a:solidFill>
                  <a:schemeClr val="bg1"/>
                </a:solidFill>
                <a:prstDash val="solid"/>
              </a:ln>
              <a:solidFill>
                <a:srgbClr val="0070C0"/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  <a:p>
            <a:pPr algn="ctr"/>
            <a:r>
              <a:rPr lang="en-US" sz="3200" b="1" dirty="0" err="1" smtClean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Giáo</a:t>
            </a:r>
            <a:r>
              <a:rPr lang="en-US" sz="3200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en-US" sz="3200" b="1" dirty="0" err="1" smtClean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Viên</a:t>
            </a:r>
            <a:r>
              <a:rPr lang="en-US" sz="3200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: </a:t>
            </a:r>
            <a:r>
              <a:rPr lang="en-US" sz="3200" b="1" dirty="0" err="1" smtClean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Vương</a:t>
            </a:r>
            <a:r>
              <a:rPr lang="en-US" sz="3200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en-US" sz="3200" b="1" dirty="0" err="1" smtClean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Thị</a:t>
            </a:r>
            <a:r>
              <a:rPr lang="en-US" sz="3200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Thu </a:t>
            </a:r>
            <a:r>
              <a:rPr lang="en-US" sz="3200" b="1" dirty="0" err="1" smtClean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Hiền</a:t>
            </a:r>
            <a:endParaRPr lang="en-US" sz="3200" b="1" dirty="0" smtClean="0">
              <a:ln w="13462">
                <a:solidFill>
                  <a:schemeClr val="bg1"/>
                </a:solidFill>
                <a:prstDash val="solid"/>
              </a:ln>
              <a:solidFill>
                <a:srgbClr val="FF0000"/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  <a:p>
            <a:pPr algn="ctr"/>
            <a:r>
              <a:rPr lang="en-US" sz="3200" b="1" dirty="0" err="1" smtClean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Lớp</a:t>
            </a:r>
            <a:r>
              <a:rPr lang="en-US" sz="32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: MGB C1</a:t>
            </a:r>
          </a:p>
        </p:txBody>
      </p:sp>
      <p:sp>
        <p:nvSpPr>
          <p:cNvPr id="8" name="Rectangle 7"/>
          <p:cNvSpPr/>
          <p:nvPr/>
        </p:nvSpPr>
        <p:spPr>
          <a:xfrm>
            <a:off x="0" y="3105835"/>
            <a:ext cx="9144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b="1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rgbClr val="002060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Làm</a:t>
            </a:r>
            <a:r>
              <a:rPr lang="en-US" sz="36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002060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en-US" sz="3600" b="1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rgbClr val="002060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Quen</a:t>
            </a:r>
            <a:r>
              <a:rPr lang="en-US" sz="36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002060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en-US" sz="3600" b="1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rgbClr val="002060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Với</a:t>
            </a:r>
            <a:r>
              <a:rPr lang="en-US" sz="36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002060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en-US" sz="3600" b="1" dirty="0" err="1" smtClean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002060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Toán</a:t>
            </a:r>
            <a:r>
              <a:rPr lang="en-US" sz="3600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002060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:</a:t>
            </a:r>
          </a:p>
          <a:p>
            <a:pPr algn="ctr"/>
            <a:r>
              <a:rPr lang="en-US" sz="3600" b="1" dirty="0" err="1" smtClean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002060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Nhận</a:t>
            </a:r>
            <a:r>
              <a:rPr lang="en-US" sz="3600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002060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en-US" sz="3600" b="1" dirty="0" err="1" smtClean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002060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Biết</a:t>
            </a:r>
            <a:r>
              <a:rPr lang="en-US" sz="3600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002060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en-US" sz="3600" b="1" dirty="0" err="1" smtClean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002060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Hình</a:t>
            </a:r>
            <a:r>
              <a:rPr lang="en-US" sz="3600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002060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Tam </a:t>
            </a:r>
            <a:r>
              <a:rPr lang="en-US" sz="3600" b="1" dirty="0" err="1" smtClean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002060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Giác</a:t>
            </a:r>
            <a:r>
              <a:rPr lang="en-US" sz="3600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002060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, </a:t>
            </a:r>
            <a:r>
              <a:rPr lang="en-US" sz="3600" b="1" dirty="0" err="1" smtClean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002060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Hình</a:t>
            </a:r>
            <a:r>
              <a:rPr lang="en-US" sz="3600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002060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en-US" sz="3600" b="1" dirty="0" err="1" smtClean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002060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chữ</a:t>
            </a:r>
            <a:r>
              <a:rPr lang="en-US" sz="3600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002060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en-US" sz="3600" b="1" dirty="0" err="1" smtClean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002060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Nhật</a:t>
            </a:r>
            <a:endParaRPr lang="en-US" sz="3600" b="1" dirty="0">
              <a:ln w="13462">
                <a:solidFill>
                  <a:schemeClr val="bg1"/>
                </a:solidFill>
                <a:prstDash val="solid"/>
              </a:ln>
              <a:solidFill>
                <a:srgbClr val="002060"/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7091971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86" t="2105" r="10383" b="3158"/>
          <a:stretch/>
        </p:blipFill>
        <p:spPr>
          <a:xfrm>
            <a:off x="0" y="22804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1367643" y="1988840"/>
            <a:ext cx="6408712" cy="3168352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0947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86" t="2105" r="10383" b="3158"/>
          <a:stretch/>
        </p:blipFill>
        <p:spPr>
          <a:xfrm>
            <a:off x="0" y="22804"/>
            <a:ext cx="9144000" cy="6858000"/>
          </a:xfrm>
          <a:prstGeom prst="rect">
            <a:avLst/>
          </a:prstGeom>
        </p:spPr>
      </p:pic>
      <p:sp>
        <p:nvSpPr>
          <p:cNvPr id="5" name="Isosceles Triangle 4"/>
          <p:cNvSpPr/>
          <p:nvPr/>
        </p:nvSpPr>
        <p:spPr>
          <a:xfrm>
            <a:off x="611560" y="2060848"/>
            <a:ext cx="2376264" cy="2736304"/>
          </a:xfrm>
          <a:prstGeom prst="triangl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3419872" y="2537520"/>
            <a:ext cx="5040560" cy="2259632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094020" y="5157192"/>
            <a:ext cx="6962162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2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Đều</a:t>
            </a:r>
            <a:r>
              <a:rPr lang="en-US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cạnh</a:t>
            </a:r>
            <a:r>
              <a:rPr lang="en-US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lăn</a:t>
            </a:r>
            <a:r>
              <a:rPr lang="en-US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được</a:t>
            </a:r>
            <a:endParaRPr lang="en-US" sz="32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70581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86" t="2105" r="10383" b="3158"/>
          <a:stretch/>
        </p:blipFill>
        <p:spPr>
          <a:xfrm>
            <a:off x="0" y="-99392"/>
            <a:ext cx="9144000" cy="6858000"/>
          </a:xfrm>
          <a:prstGeom prst="rect">
            <a:avLst/>
          </a:prstGeom>
        </p:spPr>
      </p:pic>
      <p:sp>
        <p:nvSpPr>
          <p:cNvPr id="5" name="Isosceles Triangle 4"/>
          <p:cNvSpPr/>
          <p:nvPr/>
        </p:nvSpPr>
        <p:spPr>
          <a:xfrm>
            <a:off x="611560" y="2060848"/>
            <a:ext cx="2376264" cy="2736304"/>
          </a:xfrm>
          <a:prstGeom prst="triangl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3419872" y="2537520"/>
            <a:ext cx="5040560" cy="2259632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094020" y="5157192"/>
            <a:ext cx="6962162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2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Đều</a:t>
            </a:r>
            <a:r>
              <a:rPr lang="en-US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cạnh</a:t>
            </a:r>
            <a:r>
              <a:rPr lang="en-US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lăn</a:t>
            </a:r>
            <a:r>
              <a:rPr lang="en-US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được</a:t>
            </a:r>
            <a:endParaRPr lang="en-US" sz="32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51520" y="188640"/>
            <a:ext cx="2145139" cy="107721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2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3 </a:t>
            </a:r>
            <a:r>
              <a:rPr lang="en-US" sz="32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cạnh</a:t>
            </a:r>
            <a:r>
              <a:rPr lang="en-US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pPr algn="ctr"/>
            <a:r>
              <a:rPr lang="en-US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3 </a:t>
            </a:r>
            <a:r>
              <a:rPr lang="en-US" sz="32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góc</a:t>
            </a:r>
            <a:endParaRPr lang="en-US" sz="32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043913" y="727249"/>
            <a:ext cx="1792477" cy="107721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200" b="1" cap="none" spc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4 </a:t>
            </a:r>
            <a:r>
              <a:rPr lang="en-US" sz="3200" b="1" cap="none" spc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sz="32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algn="ctr"/>
            <a:r>
              <a:rPr lang="en-US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4 </a:t>
            </a:r>
            <a:r>
              <a:rPr lang="en-US" sz="32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cạnh</a:t>
            </a:r>
            <a:endParaRPr lang="en-US" sz="32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41151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7589" y="2340634"/>
            <a:ext cx="8229600" cy="1143000"/>
          </a:xfrm>
          <a:noFill/>
        </p:spPr>
        <p:txBody>
          <a:bodyPr>
            <a:normAutofit/>
          </a:bodyPr>
          <a:lstStyle/>
          <a:p>
            <a:r>
              <a:rPr lang="en-US" sz="6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Trò</a:t>
            </a:r>
            <a:r>
              <a:rPr lang="en-US" sz="6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chơi</a:t>
            </a:r>
            <a:r>
              <a:rPr lang="en-US" sz="6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Ai </a:t>
            </a:r>
            <a:r>
              <a:rPr lang="en-US" sz="6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tinh</a:t>
            </a:r>
            <a:r>
              <a:rPr lang="en-US" sz="6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mắt</a:t>
            </a:r>
            <a:endParaRPr lang="en-US" sz="6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8" descr="flower[1][1][1][1]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938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8" descr="flower[1][1][1][1]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2" y="6219549"/>
            <a:ext cx="9144000" cy="5938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8" descr="flower[1][1][1][1]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-2637789" y="3042208"/>
            <a:ext cx="6084417" cy="5938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8" descr="flower[1][1][1][1]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5769382" y="3194608"/>
            <a:ext cx="6084417" cy="5938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27309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86" t="2105" r="10383" b="3158"/>
          <a:stretch/>
        </p:blipFill>
        <p:spPr>
          <a:xfrm>
            <a:off x="0" y="-99392"/>
            <a:ext cx="9144000" cy="6858000"/>
          </a:xfrm>
          <a:prstGeom prst="rect">
            <a:avLst/>
          </a:prstGeom>
        </p:spPr>
      </p:pic>
      <p:sp>
        <p:nvSpPr>
          <p:cNvPr id="5" name="Flowchart: Connector 4"/>
          <p:cNvSpPr/>
          <p:nvPr/>
        </p:nvSpPr>
        <p:spPr>
          <a:xfrm>
            <a:off x="683568" y="620688"/>
            <a:ext cx="2376264" cy="2304256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Isosceles Triangle 5"/>
          <p:cNvSpPr/>
          <p:nvPr/>
        </p:nvSpPr>
        <p:spPr>
          <a:xfrm>
            <a:off x="5148064" y="836712"/>
            <a:ext cx="2736304" cy="2088232"/>
          </a:xfrm>
          <a:prstGeom prst="triangl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39552" y="3573016"/>
            <a:ext cx="3888432" cy="2016224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220072" y="3573016"/>
            <a:ext cx="2448272" cy="2232248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68337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13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8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8" descr="flower[1][1][1][1]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938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8" descr="flower[1][1][1][1]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2" y="6219549"/>
            <a:ext cx="9144000" cy="5938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8" descr="flower[1][1][1][1]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-2637789" y="3042208"/>
            <a:ext cx="6084417" cy="5938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8" descr="flower[1][1][1][1]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5769382" y="3194608"/>
            <a:ext cx="6084417" cy="5938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708243" y="2348521"/>
            <a:ext cx="7806434" cy="1143000"/>
          </a:xfrm>
          <a:noFill/>
        </p:spPr>
        <p:txBody>
          <a:bodyPr>
            <a:normAutofit fontScale="90000"/>
          </a:bodyPr>
          <a:lstStyle/>
          <a:p>
            <a:r>
              <a:rPr lang="en-US" sz="6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Trò</a:t>
            </a:r>
            <a:r>
              <a:rPr lang="en-US" sz="6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chơi</a:t>
            </a:r>
            <a:r>
              <a:rPr lang="en-US" sz="6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6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6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6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6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òng</a:t>
            </a:r>
            <a:r>
              <a:rPr lang="en-US" sz="6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tròn</a:t>
            </a:r>
            <a:r>
              <a:rPr lang="en-US" sz="6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6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endParaRPr lang="en-US" sz="66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3291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2" descr="4a5d68b0_69ad8331_anhve62463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6185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/>
          <p:nvPr/>
        </p:nvSpPr>
        <p:spPr>
          <a:xfrm>
            <a:off x="1043608" y="2369073"/>
            <a:ext cx="7795948" cy="2107484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ArchUp">
              <a:avLst/>
            </a:prstTxWarp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4400" b="1" cap="none" spc="50" dirty="0" err="1" smtClean="0">
                <a:ln w="11430"/>
                <a:solidFill>
                  <a:schemeClr val="accent6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Cám</a:t>
            </a:r>
            <a:r>
              <a:rPr lang="en-US" sz="4400" b="1" cap="none" spc="50" dirty="0" smtClean="0">
                <a:ln w="11430"/>
                <a:solidFill>
                  <a:schemeClr val="accent6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cap="none" spc="50" dirty="0" err="1" smtClean="0">
                <a:ln w="11430"/>
                <a:solidFill>
                  <a:schemeClr val="accent6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ơn</a:t>
            </a:r>
            <a:r>
              <a:rPr lang="en-US" sz="4400" b="1" cap="none" spc="50" dirty="0" smtClean="0">
                <a:ln w="11430"/>
                <a:solidFill>
                  <a:schemeClr val="accent6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cap="none" spc="50" dirty="0" err="1" smtClean="0">
                <a:ln w="11430"/>
                <a:solidFill>
                  <a:schemeClr val="accent6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4400" b="1" cap="none" spc="50" dirty="0" smtClean="0">
                <a:ln w="11430"/>
                <a:solidFill>
                  <a:schemeClr val="accent6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cap="none" spc="50" dirty="0" err="1" smtClean="0">
                <a:ln w="11430"/>
                <a:solidFill>
                  <a:schemeClr val="accent6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cô</a:t>
            </a:r>
            <a:r>
              <a:rPr lang="en-US" sz="4400" b="1" cap="none" spc="50" dirty="0" smtClean="0">
                <a:ln w="11430"/>
                <a:solidFill>
                  <a:schemeClr val="accent6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cap="none" spc="50" dirty="0" err="1" smtClean="0">
                <a:ln w="11430"/>
                <a:solidFill>
                  <a:schemeClr val="accent6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4400" b="1" cap="none" spc="50" dirty="0" smtClean="0">
                <a:ln w="11430"/>
                <a:solidFill>
                  <a:schemeClr val="accent6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cap="none" spc="50" dirty="0" err="1" smtClean="0">
                <a:ln w="11430"/>
                <a:solidFill>
                  <a:schemeClr val="accent6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chú</a:t>
            </a:r>
            <a:r>
              <a:rPr lang="en-US" sz="4400" b="1" cap="none" spc="50" dirty="0" smtClean="0">
                <a:ln w="11430"/>
                <a:solidFill>
                  <a:schemeClr val="accent6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ý </a:t>
            </a:r>
            <a:r>
              <a:rPr lang="en-US" sz="4400" b="1" cap="none" spc="50" dirty="0" err="1" smtClean="0">
                <a:ln w="11430"/>
                <a:solidFill>
                  <a:schemeClr val="accent6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lắng</a:t>
            </a:r>
            <a:r>
              <a:rPr lang="en-US" sz="4400" b="1" cap="none" spc="50" dirty="0" smtClean="0">
                <a:ln w="11430"/>
                <a:solidFill>
                  <a:schemeClr val="accent6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cap="none" spc="50" dirty="0" err="1" smtClean="0">
                <a:ln w="11430"/>
                <a:solidFill>
                  <a:schemeClr val="accent6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nghe</a:t>
            </a:r>
            <a:endParaRPr lang="en-US" sz="4400" b="1" cap="none" spc="50" dirty="0" smtClean="0">
              <a:ln w="11430"/>
              <a:solidFill>
                <a:schemeClr val="accent6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4400" b="1" spc="50" dirty="0" err="1" smtClean="0">
                <a:ln w="11430"/>
                <a:solidFill>
                  <a:schemeClr val="accent6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Xin</a:t>
            </a:r>
            <a:r>
              <a:rPr lang="en-US" sz="4400" b="1" spc="50" dirty="0" smtClean="0">
                <a:ln w="11430"/>
                <a:solidFill>
                  <a:schemeClr val="accent6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spc="50" dirty="0" err="1" smtClean="0">
                <a:ln w="11430"/>
                <a:solidFill>
                  <a:schemeClr val="accent6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trân</a:t>
            </a:r>
            <a:r>
              <a:rPr lang="en-US" sz="4400" b="1" spc="50" dirty="0" smtClean="0">
                <a:ln w="11430"/>
                <a:solidFill>
                  <a:schemeClr val="accent6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spc="50" dirty="0" err="1" smtClean="0">
                <a:ln w="11430"/>
                <a:solidFill>
                  <a:schemeClr val="accent6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trọng</a:t>
            </a:r>
            <a:r>
              <a:rPr lang="en-US" sz="4400" b="1" spc="50" dirty="0" smtClean="0">
                <a:ln w="11430"/>
                <a:solidFill>
                  <a:schemeClr val="accent6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spc="50" dirty="0" err="1" smtClean="0">
                <a:ln w="11430"/>
                <a:solidFill>
                  <a:schemeClr val="accent6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kính</a:t>
            </a:r>
            <a:r>
              <a:rPr lang="en-US" sz="4400" b="1" spc="50" dirty="0" smtClean="0">
                <a:ln w="11430"/>
                <a:solidFill>
                  <a:schemeClr val="accent6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spc="50" dirty="0" err="1" smtClean="0">
                <a:ln w="11430"/>
                <a:solidFill>
                  <a:schemeClr val="accent6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chào</a:t>
            </a:r>
            <a:endParaRPr lang="en-US" sz="4400" b="1" cap="none" spc="50" dirty="0">
              <a:ln w="11430"/>
              <a:solidFill>
                <a:schemeClr val="accent6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9356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76" r="3550"/>
          <a:stretch/>
        </p:blipFill>
        <p:spPr bwMode="auto">
          <a:xfrm>
            <a:off x="0" y="-603448"/>
            <a:ext cx="9756576" cy="79208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2051720" y="476672"/>
            <a:ext cx="5256584" cy="998984"/>
          </a:xfrm>
          <a:solidFill>
            <a:srgbClr val="FFFF00"/>
          </a:solidFill>
        </p:spPr>
        <p:txBody>
          <a:bodyPr/>
          <a:lstStyle/>
          <a:p>
            <a:r>
              <a:rPr lang="en-US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đố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1835696" y="1556792"/>
            <a:ext cx="5616624" cy="2620888"/>
          </a:xfrm>
          <a:noFill/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Cái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chạy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rây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Đưa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khắp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chốn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gần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nơi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xa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marL="0" indent="0" algn="ctr"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đậu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ga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lên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kẻ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xuống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rộn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gàng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0717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86" t="2105" r="10383" b="3158"/>
          <a:stretch/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60648"/>
            <a:ext cx="8637169" cy="6192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Isosceles Triangle 6"/>
          <p:cNvSpPr/>
          <p:nvPr/>
        </p:nvSpPr>
        <p:spPr>
          <a:xfrm>
            <a:off x="1331640" y="2348880"/>
            <a:ext cx="648072" cy="432048"/>
          </a:xfrm>
          <a:prstGeom prst="triangl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266267" y="5013176"/>
            <a:ext cx="201811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Xe</a:t>
            </a:r>
            <a:r>
              <a:rPr lang="en-US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sz="5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lửa</a:t>
            </a:r>
            <a:endParaRPr 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212170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86" t="2105" r="10383" b="3158"/>
          <a:stretch/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Isosceles Triangle 4"/>
          <p:cNvSpPr/>
          <p:nvPr/>
        </p:nvSpPr>
        <p:spPr>
          <a:xfrm>
            <a:off x="413195" y="2852862"/>
            <a:ext cx="3168352" cy="2184292"/>
          </a:xfrm>
          <a:prstGeom prst="triangl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4211960" y="2756876"/>
            <a:ext cx="4176464" cy="2376264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1271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86" t="2105" r="10383" b="3158"/>
          <a:stretch/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Isosceles Triangle 4"/>
          <p:cNvSpPr/>
          <p:nvPr/>
        </p:nvSpPr>
        <p:spPr>
          <a:xfrm>
            <a:off x="2123728" y="2060848"/>
            <a:ext cx="5184576" cy="3312368"/>
          </a:xfrm>
          <a:prstGeom prst="triangl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211960" y="5373216"/>
            <a:ext cx="53572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3</a:t>
            </a:r>
            <a:endParaRPr 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339752" y="2647421"/>
            <a:ext cx="53572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1</a:t>
            </a:r>
            <a:endParaRPr 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084168" y="2549696"/>
            <a:ext cx="53572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2</a:t>
            </a:r>
            <a:endParaRPr 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1734133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86" t="2105" r="10383" b="3158"/>
          <a:stretch/>
        </p:blipFill>
        <p:spPr>
          <a:xfrm>
            <a:off x="-1" y="-3123"/>
            <a:ext cx="9144000" cy="6858000"/>
          </a:xfrm>
          <a:prstGeom prst="rect">
            <a:avLst/>
          </a:prstGeom>
        </p:spPr>
      </p:pic>
      <p:sp>
        <p:nvSpPr>
          <p:cNvPr id="10" name="Isosceles Triangle 9"/>
          <p:cNvSpPr/>
          <p:nvPr/>
        </p:nvSpPr>
        <p:spPr>
          <a:xfrm>
            <a:off x="1816729" y="1912104"/>
            <a:ext cx="5616624" cy="3312368"/>
          </a:xfrm>
          <a:prstGeom prst="triangl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Arc 10"/>
          <p:cNvSpPr/>
          <p:nvPr/>
        </p:nvSpPr>
        <p:spPr>
          <a:xfrm>
            <a:off x="1816729" y="4938804"/>
            <a:ext cx="405759" cy="571337"/>
          </a:xfrm>
          <a:prstGeom prst="arc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Arc 11"/>
          <p:cNvSpPr/>
          <p:nvPr/>
        </p:nvSpPr>
        <p:spPr>
          <a:xfrm rot="14183100">
            <a:off x="7043242" y="4766578"/>
            <a:ext cx="405759" cy="571337"/>
          </a:xfrm>
          <a:prstGeom prst="arc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Arc 12"/>
          <p:cNvSpPr/>
          <p:nvPr/>
        </p:nvSpPr>
        <p:spPr>
          <a:xfrm rot="7723181">
            <a:off x="4379374" y="1680110"/>
            <a:ext cx="405759" cy="571337"/>
          </a:xfrm>
          <a:prstGeom prst="arc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43595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86" t="2105" r="10383" b="3158"/>
          <a:stretch/>
        </p:blipFill>
        <p:spPr>
          <a:xfrm>
            <a:off x="-1" y="-3123"/>
            <a:ext cx="9144000" cy="6858000"/>
          </a:xfrm>
          <a:prstGeom prst="rect">
            <a:avLst/>
          </a:prstGeom>
        </p:spPr>
      </p:pic>
      <p:sp>
        <p:nvSpPr>
          <p:cNvPr id="5" name="Isosceles Triangle 4"/>
          <p:cNvSpPr/>
          <p:nvPr/>
        </p:nvSpPr>
        <p:spPr>
          <a:xfrm>
            <a:off x="1979712" y="1772816"/>
            <a:ext cx="5472608" cy="3528392"/>
          </a:xfrm>
          <a:prstGeom prst="triangl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5677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86" t="2105" r="10383" b="3158"/>
          <a:stretch/>
        </p:blipFill>
        <p:spPr>
          <a:xfrm>
            <a:off x="0" y="22804"/>
            <a:ext cx="9144000" cy="685800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1367643" y="1988840"/>
            <a:ext cx="6408712" cy="3168352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539553" y="2996952"/>
            <a:ext cx="53572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1</a:t>
            </a:r>
            <a:endParaRPr 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4478869" y="836712"/>
            <a:ext cx="53572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2</a:t>
            </a:r>
            <a:endParaRPr 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8003519" y="3135013"/>
            <a:ext cx="53572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3</a:t>
            </a:r>
            <a:endParaRPr 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4304138" y="5415607"/>
            <a:ext cx="53572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4</a:t>
            </a:r>
            <a:endParaRPr 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8338356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4" grpId="0"/>
      <p:bldP spid="25" grpId="0"/>
      <p:bldP spid="2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86" t="2105" r="10383" b="3158"/>
          <a:stretch/>
        </p:blipFill>
        <p:spPr>
          <a:xfrm>
            <a:off x="0" y="-99392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1367643" y="1988840"/>
            <a:ext cx="6408712" cy="3168352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Half Frame 5"/>
          <p:cNvSpPr/>
          <p:nvPr/>
        </p:nvSpPr>
        <p:spPr>
          <a:xfrm>
            <a:off x="7164287" y="4581128"/>
            <a:ext cx="612067" cy="576064"/>
          </a:xfrm>
          <a:prstGeom prst="halfFram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" name="Half Frame 6"/>
          <p:cNvSpPr/>
          <p:nvPr/>
        </p:nvSpPr>
        <p:spPr>
          <a:xfrm rot="16200000">
            <a:off x="7218294" y="1988840"/>
            <a:ext cx="612067" cy="576064"/>
          </a:xfrm>
          <a:prstGeom prst="halfFram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8" name="Half Frame 7"/>
          <p:cNvSpPr/>
          <p:nvPr/>
        </p:nvSpPr>
        <p:spPr>
          <a:xfrm rot="5400000">
            <a:off x="1394105" y="4581128"/>
            <a:ext cx="612067" cy="576064"/>
          </a:xfrm>
          <a:prstGeom prst="halfFrame">
            <a:avLst>
              <a:gd name="adj1" fmla="val 33333"/>
              <a:gd name="adj2" fmla="val 23713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9" name="Half Frame 8"/>
          <p:cNvSpPr/>
          <p:nvPr/>
        </p:nvSpPr>
        <p:spPr>
          <a:xfrm rot="11004970">
            <a:off x="1423033" y="1988840"/>
            <a:ext cx="612067" cy="576064"/>
          </a:xfrm>
          <a:prstGeom prst="halfFram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64348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98</TotalTime>
  <Words>134</Words>
  <Application>Microsoft Office PowerPoint</Application>
  <PresentationFormat>On-screen Show (4:3)</PresentationFormat>
  <Paragraphs>30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PowerPoint Presentation</vt:lpstr>
      <vt:lpstr>Câu đố: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Trò chơi: Ai tinh mắt</vt:lpstr>
      <vt:lpstr>PowerPoint Presentation</vt:lpstr>
      <vt:lpstr>Trò chơi:  Vòng tròn hình học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BICH PC</dc:creator>
  <cp:lastModifiedBy>MNBC</cp:lastModifiedBy>
  <cp:revision>15</cp:revision>
  <dcterms:created xsi:type="dcterms:W3CDTF">2022-12-06T13:50:25Z</dcterms:created>
  <dcterms:modified xsi:type="dcterms:W3CDTF">2023-02-15T01:10:30Z</dcterms:modified>
</cp:coreProperties>
</file>