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42" r:id="rId2"/>
    <p:sldId id="343" r:id="rId3"/>
    <p:sldId id="344" r:id="rId4"/>
    <p:sldId id="345" r:id="rId5"/>
    <p:sldId id="346" r:id="rId6"/>
    <p:sldId id="347" r:id="rId7"/>
    <p:sldId id="348" r:id="rId8"/>
    <p:sldId id="349" r:id="rId9"/>
    <p:sldId id="350" r:id="rId10"/>
    <p:sldId id="351" r:id="rId11"/>
    <p:sldId id="353" r:id="rId12"/>
    <p:sldId id="352" r:id="rId13"/>
    <p:sldId id="334" r:id="rId14"/>
    <p:sldId id="355" r:id="rId15"/>
    <p:sldId id="337" r:id="rId16"/>
    <p:sldId id="357" r:id="rId17"/>
    <p:sldId id="339" r:id="rId18"/>
    <p:sldId id="359" r:id="rId19"/>
    <p:sldId id="341" r:id="rId20"/>
    <p:sldId id="36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0066"/>
    <a:srgbClr val="CDF2F2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98" autoAdjust="0"/>
  </p:normalViewPr>
  <p:slideViewPr>
    <p:cSldViewPr>
      <p:cViewPr varScale="1">
        <p:scale>
          <a:sx n="61" d="100"/>
          <a:sy n="61" d="100"/>
        </p:scale>
        <p:origin x="144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D2CD6-227F-4A11-B76E-A71955594382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C1380-2A63-4C6B-AA1D-9406ABEFCB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27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D144C-72A7-46D5-BCB6-99A8499ACFCC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hyperlink" Target="http://3.bp.blogspot.com/-YHJODcEUz-Y/TkTLnGNQpCI/AAAAAAAAAf8/Sn8-j60ICJU/s1600/1232929990wHZKSp8.jpg" TargetMode="External"/><Relationship Id="rId7" Type="http://schemas.openxmlformats.org/officeDocument/2006/relationships/image" Target="../media/image15.png"/><Relationship Id="rId12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24.jpeg"/><Relationship Id="rId5" Type="http://schemas.openxmlformats.org/officeDocument/2006/relationships/hyperlink" Target="http://2.bp.blogspot.com/-juPZCPnt-Wc/TkTLlo69ttI/AAAAAAAAAeU/kcZPHZy6T-c/s1600/8066_view_325002773.jpg" TargetMode="External"/><Relationship Id="rId10" Type="http://schemas.openxmlformats.org/officeDocument/2006/relationships/image" Target="../media/image23.jpeg"/><Relationship Id="rId4" Type="http://schemas.openxmlformats.org/officeDocument/2006/relationships/image" Target="../media/image8.jpeg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3.bp.blogspot.com/-YHJODcEUz-Y/TkTLnGNQpCI/AAAAAAAAAf8/Sn8-j60ICJU/s1600/1232929990wHZKSp8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hyperlink" Target="http://2.bp.blogspot.com/-juPZCPnt-Wc/TkTLlo69ttI/AAAAAAAAAeU/kcZPHZy6T-c/s1600/8066_view_32500277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3.bp.blogspot.com/-YHJODcEUz-Y/TkTLnGNQpCI/AAAAAAAAAf8/Sn8-j60ICJU/s1600/1232929990wHZKSp8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hyperlink" Target="http://2.bp.blogspot.com/-juPZCPnt-Wc/TkTLlo69ttI/AAAAAAAAAeU/kcZPHZy6T-c/s1600/8066_view_32500277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2.bp.blogspot.com/-lV1pLKxJneM/TkTLnAa7CKI/AAAAAAAAAf0/X1zC1AGyl10/s1600/baby-names-baby-in-towel%25282%2529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168" y="95907"/>
            <a:ext cx="92487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 descr="https://lh3.googleusercontent.com/-dkaZYMImmFU/WsHN_LBxPbI/AAAAAAAAB7k/Ida63wIN5tAMGQ-3JXUAeHPtDxJOtE1UQCHMYCw/h136/6-mau_slide_powerpoint_dep_ctu.vn_(40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s://lh3.googleusercontent.com/-FpCfz9tbl5M/WsHN_kx_2II/AAAAAAAAB7o/gqJGanrA-9AlgAVIVJyZqMafiwUI3k38QCHMYCw/h136/6-mau_slide_powerpoint_dep_ctu.vn_(41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s://lh3.googleusercontent.com/-vEG2FZPBxbE/WsHOBRXEGdI/AAAAAAAAB7w/jzW9voy1ZRMBQKQaO5Y03bKUOdDIeYtUwCHMYCw/h136/6-mau_slide_powerpoint_dep_ctu.vn_(43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77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https://lh3.googleusercontent.com/-lWLZAoSabLM/WsHOCM26ppI/AAAAAAAAB70/3t5gxbLj-Vsiaz_emD1t7XkR01wcgSsHQCHMYCw/h136/6-mau_slide_powerpoint_dep_ctu.vn_(44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WordArt 14"/>
          <p:cNvSpPr>
            <a:spLocks noChangeArrowheads="1" noChangeShapeType="1" noTextEdit="1"/>
          </p:cNvSpPr>
          <p:nvPr/>
        </p:nvSpPr>
        <p:spPr bwMode="auto">
          <a:xfrm>
            <a:off x="1828800" y="525048"/>
            <a:ext cx="56388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28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WordArt 24"/>
          <p:cNvSpPr>
            <a:spLocks noChangeArrowheads="1" noChangeShapeType="1" noTextEdit="1"/>
          </p:cNvSpPr>
          <p:nvPr/>
        </p:nvSpPr>
        <p:spPr bwMode="auto">
          <a:xfrm>
            <a:off x="1562100" y="2209800"/>
            <a:ext cx="6172200" cy="1905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98"/>
              </a:avLst>
            </a:prstTxWarp>
          </a:bodyPr>
          <a:lstStyle/>
          <a:p>
            <a:pPr algn="ctr"/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Avant" pitchFamily="34" charset="0"/>
                <a:cs typeface="Times New Roman"/>
              </a:rPr>
              <a:t>T</a:t>
            </a:r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hơ</a:t>
            </a:r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endParaRPr lang="en-US" sz="48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WordArt 14"/>
          <p:cNvSpPr>
            <a:spLocks noChangeArrowheads="1" noChangeShapeType="1" noTextEdit="1"/>
          </p:cNvSpPr>
          <p:nvPr/>
        </p:nvSpPr>
        <p:spPr bwMode="auto">
          <a:xfrm>
            <a:off x="2781300" y="4851504"/>
            <a:ext cx="3733800" cy="4351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19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Nuyễn</a:t>
            </a:r>
            <a:r>
              <a:rPr lang="en-US" sz="2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Thúy</a:t>
            </a:r>
            <a:endParaRPr lang="en-US" sz="28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7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4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Ảnh baby dễ thươ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" y="-9939"/>
            <a:ext cx="4565374" cy="321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Ảnh baby dễ thươ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750905" cy="330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" y="3203787"/>
            <a:ext cx="9137374" cy="365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6" descr="be hai hoa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3316">
            <a:off x="4611668" y="3074819"/>
            <a:ext cx="2013674" cy="361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1">
                  <a:blip r:embed="rId9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tile tx="0" ty="0" sx="100000" sy="100000" flip="none" algn="tl"/>
                </a:blipFill>
              </a14:hiddenFill>
            </a:ext>
          </a:extLst>
        </p:spPr>
      </p:pic>
      <p:pic>
        <p:nvPicPr>
          <p:cNvPr id="8" name="Picture 15" descr="lavapo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2" r="5353" b="5661"/>
          <a:stretch>
            <a:fillRect/>
          </a:stretch>
        </p:blipFill>
        <p:spPr bwMode="auto">
          <a:xfrm>
            <a:off x="3438939" y="4838700"/>
            <a:ext cx="13335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5" descr="voi nuoc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03"/>
          <a:stretch>
            <a:fillRect/>
          </a:stretch>
        </p:blipFill>
        <p:spPr bwMode="auto">
          <a:xfrm rot="1438401">
            <a:off x="4087828" y="4223831"/>
            <a:ext cx="3429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16"/>
          <p:cNvGrpSpPr>
            <a:grpSpLocks/>
          </p:cNvGrpSpPr>
          <p:nvPr/>
        </p:nvGrpSpPr>
        <p:grpSpPr bwMode="auto">
          <a:xfrm rot="558427">
            <a:off x="3951705" y="4652609"/>
            <a:ext cx="494198" cy="568973"/>
            <a:chOff x="576" y="2688"/>
            <a:chExt cx="1632" cy="1344"/>
          </a:xfrm>
        </p:grpSpPr>
        <p:pic>
          <p:nvPicPr>
            <p:cNvPr id="29" name="Picture 17" descr="nuoc mat Copy of scan001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30" name="Picture 18" descr="nuoc mat Copy of scan001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31" name="Picture 19" descr="nuoc mat Copy of scan001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32" name="Picture 20" descr="nuoc mat Copy of scan001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33" name="Picture 21" descr="nuoc mat Copy of scan001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34" name="Picture 22" descr="nuoc mat Copy of scan001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35" name="Picture 23" descr="nuoc mat Copy of scan001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36" name="Picture 24" descr="nuoc mat Copy of scan001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</p:grpSp>
    </p:spTree>
    <p:extLst>
      <p:ext uri="{BB962C8B-B14F-4D97-AF65-F5344CB8AC3E}">
        <p14:creationId xmlns:p14="http://schemas.microsoft.com/office/powerpoint/2010/main" val="199332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ain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ain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Tuyển chọn 20 Hình nền Powerpoint 3D đẹp nhất 2019 không thể bỏ q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086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24"/>
          <p:cNvSpPr>
            <a:spLocks noChangeArrowheads="1" noChangeShapeType="1" noTextEdit="1"/>
          </p:cNvSpPr>
          <p:nvPr/>
        </p:nvSpPr>
        <p:spPr bwMode="auto">
          <a:xfrm>
            <a:off x="1600200" y="1676400"/>
            <a:ext cx="6172200" cy="170464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16"/>
              </a:avLst>
            </a:prstTxWarp>
          </a:bodyPr>
          <a:lstStyle/>
          <a:p>
            <a:pPr algn="ctr"/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5800" y="3412866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Xinh xinh</a:t>
            </a:r>
          </a:p>
          <a:p>
            <a:r>
              <a:rPr lang="nl-NL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 tròn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36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Tuyển chọn 20 Hình nền Powerpoint 3D đẹp nhất 2019 không thể bỏ q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086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24"/>
          <p:cNvSpPr>
            <a:spLocks noChangeArrowheads="1" noChangeShapeType="1" noTextEdit="1"/>
          </p:cNvSpPr>
          <p:nvPr/>
        </p:nvSpPr>
        <p:spPr bwMode="auto">
          <a:xfrm>
            <a:off x="1600200" y="1676400"/>
            <a:ext cx="6172200" cy="170464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16"/>
              </a:avLst>
            </a:prstTxWarp>
          </a:bodyPr>
          <a:lstStyle/>
          <a:p>
            <a:pPr algn="ctr"/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thọai</a:t>
            </a:r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dẫn</a:t>
            </a:r>
            <a:endParaRPr lang="en-US" sz="48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79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hung chá»¯ nháº­t viá»n hoa tráº¯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191"/>
            <a:ext cx="9144000" cy="689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36581" y="1905000"/>
            <a:ext cx="5870838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4400" dirty="0">
                <a:solidFill>
                  <a:srgbClr val="FF0000"/>
                </a:solidFill>
              </a:rPr>
              <a:t>- Bài thơ nói về gì ?</a:t>
            </a:r>
            <a:endParaRPr lang="en-US" sz="4400" dirty="0">
              <a:solidFill>
                <a:srgbClr val="FF0000"/>
              </a:solidFill>
            </a:endParaRPr>
          </a:p>
          <a:p>
            <a:pPr marL="571500" indent="-571500" algn="ctr">
              <a:buFontTx/>
              <a:buChar char="-"/>
            </a:pPr>
            <a:r>
              <a:rPr lang="nl-NL" sz="4400" dirty="0">
                <a:solidFill>
                  <a:srgbClr val="FF0000"/>
                </a:solidFill>
              </a:rPr>
              <a:t>Tác giả đã miêu tả đôi </a:t>
            </a:r>
          </a:p>
          <a:p>
            <a:pPr algn="ctr"/>
            <a:r>
              <a:rPr lang="nl-NL" sz="4400" dirty="0">
                <a:solidFill>
                  <a:srgbClr val="FF0000"/>
                </a:solidFill>
              </a:rPr>
              <a:t>mắt như thế nào ?</a:t>
            </a:r>
            <a:endParaRPr lang="en-US" sz="4400" dirty="0">
              <a:solidFill>
                <a:srgbClr val="FF0000"/>
              </a:solidFill>
            </a:endParaRPr>
          </a:p>
          <a:p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08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Ảnh baby dễ thươ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461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hung chá»¯ nháº­t viá»n hoa tráº¯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191"/>
            <a:ext cx="9144000" cy="689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47800" y="2744450"/>
            <a:ext cx="651768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b="1" dirty="0">
                <a:solidFill>
                  <a:srgbClr val="FF0000"/>
                </a:solidFill>
              </a:rPr>
              <a:t>Đôi mắt đã giúp gì cho bé ?</a:t>
            </a:r>
            <a:endParaRPr lang="en-US" sz="4400" b="1" dirty="0">
              <a:solidFill>
                <a:srgbClr val="FF0000"/>
              </a:solidFill>
            </a:endParaRPr>
          </a:p>
          <a:p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33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Ảnh baby dễ thươ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730" y="1019174"/>
            <a:ext cx="6296806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3"/>
          <p:cNvGrpSpPr>
            <a:grpSpLocks/>
          </p:cNvGrpSpPr>
          <p:nvPr/>
        </p:nvGrpSpPr>
        <p:grpSpPr bwMode="auto">
          <a:xfrm>
            <a:off x="-1" y="0"/>
            <a:ext cx="9144001" cy="6858000"/>
            <a:chOff x="0" y="0"/>
            <a:chExt cx="5760" cy="4392"/>
          </a:xfrm>
        </p:grpSpPr>
        <p:pic>
          <p:nvPicPr>
            <p:cNvPr id="12" name="Picture 4" descr="nh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5" descr="fduende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" y="2391"/>
              <a:ext cx="1265" cy="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6" descr="Butterfly-06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85800"/>
            <a:ext cx="7143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 descr="bug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8382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bug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382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AutoShape 12"/>
          <p:cNvSpPr>
            <a:spLocks noChangeArrowheads="1"/>
          </p:cNvSpPr>
          <p:nvPr/>
        </p:nvSpPr>
        <p:spPr bwMode="auto">
          <a:xfrm rot="20349981">
            <a:off x="5334000" y="1752600"/>
            <a:ext cx="2184400" cy="174625"/>
          </a:xfrm>
          <a:prstGeom prst="leftArrow">
            <a:avLst>
              <a:gd name="adj1" fmla="val 50000"/>
              <a:gd name="adj2" fmla="val 312727"/>
            </a:avLst>
          </a:prstGeom>
          <a:solidFill>
            <a:srgbClr val="FD3A1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7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hung chá»¯ nháº­t viá»n hoa tráº¯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191"/>
            <a:ext cx="9144000" cy="689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47800" y="1828800"/>
            <a:ext cx="5943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 dirty="0">
                <a:solidFill>
                  <a:srgbClr val="FF0000"/>
                </a:solidFill>
              </a:rPr>
              <a:t>- Tình cảm của bạn nhỏ đối với đôi mắt của mình?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800" y="2998424"/>
            <a:ext cx="7315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FF0000"/>
                </a:solidFill>
              </a:rPr>
              <a:t>- Để cho đôi mắt luôn khỏe và sáng hơn bạn nhỏ đã làm gì ?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86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9530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9530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9530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9530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Santa Fe Stucc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953000"/>
            <a:ext cx="7620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9944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9944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59944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9944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9944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Santa Fe Stucc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4400"/>
            <a:ext cx="7620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5" descr="lavapo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2" r="5353" b="5661"/>
          <a:stretch>
            <a:fillRect/>
          </a:stretch>
        </p:blipFill>
        <p:spPr bwMode="auto">
          <a:xfrm>
            <a:off x="1333500" y="3810000"/>
            <a:ext cx="26670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6"/>
          <p:cNvGrpSpPr>
            <a:grpSpLocks/>
          </p:cNvGrpSpPr>
          <p:nvPr/>
        </p:nvGrpSpPr>
        <p:grpSpPr bwMode="auto">
          <a:xfrm rot="558427">
            <a:off x="2454479" y="3550313"/>
            <a:ext cx="706438" cy="1066800"/>
            <a:chOff x="576" y="2688"/>
            <a:chExt cx="1632" cy="1344"/>
          </a:xfrm>
        </p:grpSpPr>
        <p:pic>
          <p:nvPicPr>
            <p:cNvPr id="20" name="Picture 17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1" name="Picture 18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2" name="Picture 19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3" name="Picture 20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4" name="Picture 21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5" name="Picture 22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6" name="Picture 23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7" name="Picture 24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</p:grpSp>
      <p:pic>
        <p:nvPicPr>
          <p:cNvPr id="28" name="Picture 25" descr="voi nuoc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03"/>
          <a:stretch>
            <a:fillRect/>
          </a:stretch>
        </p:blipFill>
        <p:spPr bwMode="auto">
          <a:xfrm rot="1438401">
            <a:off x="2681909" y="2569623"/>
            <a:ext cx="685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6" descr="be hai hoa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3316">
            <a:off x="3088561" y="906484"/>
            <a:ext cx="3309937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1">
                  <a:blip r:embed="rId9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tile tx="0" ty="0" sx="100000" sy="100000" flip="none" algn="tl"/>
                </a:blip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77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ain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ain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hung chá»¯ nháº­t viá»n hoa tráº¯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191"/>
            <a:ext cx="9144000" cy="689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WordArt 24"/>
          <p:cNvSpPr>
            <a:spLocks noChangeArrowheads="1" noChangeShapeType="1" noTextEdit="1"/>
          </p:cNvSpPr>
          <p:nvPr/>
        </p:nvSpPr>
        <p:spPr bwMode="auto">
          <a:xfrm>
            <a:off x="1843708" y="2322443"/>
            <a:ext cx="6172200" cy="170464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16"/>
              </a:avLst>
            </a:prstTxWarp>
          </a:bodyPr>
          <a:lstStyle/>
          <a:p>
            <a:pPr algn="ctr"/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48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7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Bài-hát-CÁI-MŨI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34000" y="3445565"/>
            <a:ext cx="1066800" cy="1066800"/>
          </a:xfrm>
        </p:spPr>
      </p:pic>
      <p:pic>
        <p:nvPicPr>
          <p:cNvPr id="2050" name="Picture 2" descr="Tuyển chọn 20 Hình nền Powerpoint 3D đẹp nhất 2019 không thể bỏ qu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086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71600" y="2590800"/>
            <a:ext cx="6172200" cy="3505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>
                <a:gd name="adj" fmla="val 69593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kern="10" dirty="0" err="1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5400" b="1" kern="10" dirty="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10" dirty="0" err="1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kern="10" dirty="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b="1" kern="10" dirty="0" err="1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5400" b="1" kern="10" dirty="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10" dirty="0" err="1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mũi</a:t>
            </a:r>
            <a:endParaRPr lang="en-US" sz="5400" b="1" kern="10" dirty="0">
              <a:ln w="19050">
                <a:solidFill>
                  <a:srgbClr val="0099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50" endPos="85000" dist="6000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50" endPos="85000" dist="6000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61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54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avatar_other_00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724400"/>
            <a:ext cx="1676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avatar_other_007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648200"/>
            <a:ext cx="152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2667000" y="1752600"/>
            <a:ext cx="4419600" cy="20304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Tạm</a:t>
            </a:r>
            <a:r>
              <a:rPr lang="en-US" sz="3600" b="1" kern="10" dirty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biệt</a:t>
            </a:r>
            <a:r>
              <a:rPr lang="en-US" sz="3600" b="1" kern="10" dirty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b="1" kern="10" dirty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US" sz="3600" b="1" kern="10" dirty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522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0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Tuyển chọn 20 Hình nền Powerpoint 3D đẹp nhất 2019 không thể bỏ q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086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24"/>
          <p:cNvSpPr>
            <a:spLocks noChangeArrowheads="1" noChangeShapeType="1" noTextEdit="1"/>
          </p:cNvSpPr>
          <p:nvPr/>
        </p:nvSpPr>
        <p:spPr bwMode="auto">
          <a:xfrm>
            <a:off x="2933267" y="762000"/>
            <a:ext cx="3342068" cy="1905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98"/>
              </a:avLst>
            </a:prstTxWarp>
          </a:bodyPr>
          <a:lstStyle/>
          <a:p>
            <a:pPr algn="ctr"/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Avant" pitchFamily="34" charset="0"/>
                <a:cs typeface="Times New Roman"/>
              </a:rPr>
              <a:t>Nội</a:t>
            </a:r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Avant" pitchFamily="34" charset="0"/>
                <a:cs typeface="Times New Roman"/>
              </a:rPr>
              <a:t> dung</a:t>
            </a:r>
            <a:endParaRPr lang="en-US" sz="48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C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WordArt 24"/>
          <p:cNvSpPr>
            <a:spLocks noChangeArrowheads="1" noChangeShapeType="1" noTextEdit="1"/>
          </p:cNvSpPr>
          <p:nvPr/>
        </p:nvSpPr>
        <p:spPr bwMode="auto">
          <a:xfrm>
            <a:off x="1676400" y="2336196"/>
            <a:ext cx="6172200" cy="1905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98"/>
              </a:avLst>
            </a:prstTxWarp>
          </a:bodyPr>
          <a:lstStyle/>
          <a:p>
            <a:pPr algn="ctr"/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Avant" pitchFamily="34" charset="0"/>
                <a:cs typeface="Times New Roman"/>
              </a:rPr>
              <a:t>T</a:t>
            </a:r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hơ</a:t>
            </a:r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endParaRPr lang="en-US" sz="48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59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6" grpId="0" animBg="1"/>
      <p:bldP spid="6" grpId="1" animBg="1"/>
      <p:bldP spid="6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Tuyển chọn 20 Hình nền Powerpoint 3D đẹp nhất 2019 không thể bỏ q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086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24"/>
          <p:cNvSpPr>
            <a:spLocks noChangeArrowheads="1" noChangeShapeType="1" noTextEdit="1"/>
          </p:cNvSpPr>
          <p:nvPr/>
        </p:nvSpPr>
        <p:spPr bwMode="auto">
          <a:xfrm>
            <a:off x="1828800" y="1952957"/>
            <a:ext cx="5410200" cy="170464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16"/>
              </a:avLst>
            </a:prstTxWarp>
          </a:bodyPr>
          <a:lstStyle/>
          <a:p>
            <a:pPr algn="ctr"/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82727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Tuyển chọn 20 Hình nền Powerpoint 3D đẹp nhất 2019 không thể bỏ q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086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24"/>
          <p:cNvSpPr>
            <a:spLocks noChangeArrowheads="1" noChangeShapeType="1" noTextEdit="1"/>
          </p:cNvSpPr>
          <p:nvPr/>
        </p:nvSpPr>
        <p:spPr bwMode="auto">
          <a:xfrm>
            <a:off x="1371600" y="2074232"/>
            <a:ext cx="6448554" cy="211676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16"/>
              </a:avLst>
            </a:prstTxWarp>
          </a:bodyPr>
          <a:lstStyle/>
          <a:p>
            <a:pPr algn="ctr"/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60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 Qua </a:t>
            </a:r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ảnh</a:t>
            </a:r>
            <a:endParaRPr lang="en-US" sz="48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47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Ảnh baby dễ thươ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067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Ảnh baby dễ thươ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730" y="1019174"/>
            <a:ext cx="6296806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3"/>
          <p:cNvGrpSpPr>
            <a:grpSpLocks/>
          </p:cNvGrpSpPr>
          <p:nvPr/>
        </p:nvGrpSpPr>
        <p:grpSpPr bwMode="auto">
          <a:xfrm>
            <a:off x="-1" y="0"/>
            <a:ext cx="9144001" cy="6858000"/>
            <a:chOff x="0" y="0"/>
            <a:chExt cx="5760" cy="4392"/>
          </a:xfrm>
        </p:grpSpPr>
        <p:pic>
          <p:nvPicPr>
            <p:cNvPr id="12" name="Picture 4" descr="nh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5" descr="fduende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" y="2391"/>
              <a:ext cx="1265" cy="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6" descr="Butterfly-06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85800"/>
            <a:ext cx="7143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 descr="bug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8382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bug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382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AutoShape 12"/>
          <p:cNvSpPr>
            <a:spLocks noChangeArrowheads="1"/>
          </p:cNvSpPr>
          <p:nvPr/>
        </p:nvSpPr>
        <p:spPr bwMode="auto">
          <a:xfrm rot="20349981">
            <a:off x="5334000" y="1752600"/>
            <a:ext cx="2184400" cy="174625"/>
          </a:xfrm>
          <a:prstGeom prst="leftArrow">
            <a:avLst>
              <a:gd name="adj1" fmla="val 50000"/>
              <a:gd name="adj2" fmla="val 312727"/>
            </a:avLst>
          </a:prstGeom>
          <a:solidFill>
            <a:srgbClr val="FD3A1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9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Ảnh baby dễ thươ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80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487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9530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9530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9530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9530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Santa Fe Stucc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953000"/>
            <a:ext cx="7620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9944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9944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59944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9944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9944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Santa Fe Stucc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4400"/>
            <a:ext cx="7620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5" descr="lavapo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2" r="5353" b="5661"/>
          <a:stretch>
            <a:fillRect/>
          </a:stretch>
        </p:blipFill>
        <p:spPr bwMode="auto">
          <a:xfrm>
            <a:off x="1333500" y="3810000"/>
            <a:ext cx="26670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6"/>
          <p:cNvGrpSpPr>
            <a:grpSpLocks/>
          </p:cNvGrpSpPr>
          <p:nvPr/>
        </p:nvGrpSpPr>
        <p:grpSpPr bwMode="auto">
          <a:xfrm rot="558427">
            <a:off x="2454479" y="3550313"/>
            <a:ext cx="706438" cy="1066800"/>
            <a:chOff x="576" y="2688"/>
            <a:chExt cx="1632" cy="1344"/>
          </a:xfrm>
        </p:grpSpPr>
        <p:pic>
          <p:nvPicPr>
            <p:cNvPr id="20" name="Picture 17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1" name="Picture 18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2" name="Picture 19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3" name="Picture 20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4" name="Picture 21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5" name="Picture 22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6" name="Picture 23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7" name="Picture 24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</p:grpSp>
      <p:pic>
        <p:nvPicPr>
          <p:cNvPr id="28" name="Picture 25" descr="voi nuoc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03"/>
          <a:stretch>
            <a:fillRect/>
          </a:stretch>
        </p:blipFill>
        <p:spPr bwMode="auto">
          <a:xfrm rot="1438401">
            <a:off x="2681909" y="2569623"/>
            <a:ext cx="685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6" descr="be hai hoa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3316">
            <a:off x="3088561" y="906484"/>
            <a:ext cx="3309937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1">
                  <a:blip r:embed="rId9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tile tx="0" ty="0" sx="100000" sy="100000" flip="none" algn="tl"/>
                </a:blip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25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ain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ain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</TotalTime>
  <Words>121</Words>
  <Application>Microsoft Office PowerPoint</Application>
  <PresentationFormat>Trình chiếu Trên màn hình (4:3)</PresentationFormat>
  <Paragraphs>20</Paragraphs>
  <Slides>20</Slides>
  <Notes>0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20</vt:i4>
      </vt:variant>
    </vt:vector>
  </HeadingPairs>
  <TitlesOfParts>
    <vt:vector size="25" baseType="lpstr">
      <vt:lpstr>.VnAvant</vt:lpstr>
      <vt:lpstr>Arial</vt:lpstr>
      <vt:lpstr>Calibri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Microsoft</dc:creator>
  <cp:lastModifiedBy>12268</cp:lastModifiedBy>
  <cp:revision>181</cp:revision>
  <dcterms:created xsi:type="dcterms:W3CDTF">2015-10-30T11:17:25Z</dcterms:created>
  <dcterms:modified xsi:type="dcterms:W3CDTF">2021-10-16T10:18:43Z</dcterms:modified>
</cp:coreProperties>
</file>