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8D69-9114-49A2-B1B7-0A88EE7802FC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A72E-77B4-4741-95F5-DB187D332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4CDF-5E36-4663-8A88-7A301793EBBF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DF012-404A-41A9-BB81-89467E416C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DF012-404A-41A9-BB81-89467E416C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F253-AB22-47A4-8ED3-FF4B0DA4E972}" type="datetime1">
              <a:rPr lang="vi-VN" smtClean="0"/>
              <a:pPr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6F32-A2F4-4DCE-895C-0F314A3CBAA8}" type="datetime1">
              <a:rPr lang="vi-VN" smtClean="0"/>
              <a:pPr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0A2A-9102-44E2-B920-0F8BCDA76F59}" type="datetime1">
              <a:rPr lang="vi-VN" smtClean="0"/>
              <a:pPr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918E-1E55-41BE-AD21-E7D540EAAD01}" type="datetime1">
              <a:rPr lang="vi-VN" smtClean="0"/>
              <a:pPr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706-FBA2-48CB-8AC2-901E4086F740}" type="datetime1">
              <a:rPr lang="vi-VN" smtClean="0"/>
              <a:pPr/>
              <a:t>03/12/2022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BDD-D275-4C49-9720-9CA40BBF523D}" type="datetime1">
              <a:rPr lang="vi-VN" smtClean="0"/>
              <a:pPr/>
              <a:t>03/12/2022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D866-3102-448B-ABCD-B06E6E65ED99}" type="datetime1">
              <a:rPr lang="vi-VN" smtClean="0"/>
              <a:pPr/>
              <a:t>03/12/2022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02F-94C9-472C-8547-06CB156AB9A6}" type="datetime1">
              <a:rPr lang="vi-VN" smtClean="0"/>
              <a:pPr/>
              <a:t>03/12/2022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4B79-234F-45E5-A756-1E876171336F}" type="datetime1">
              <a:rPr lang="vi-VN" smtClean="0"/>
              <a:pPr/>
              <a:t>03/12/2022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8E1B-AAE5-4183-BBC7-D036691B42BD}" type="datetime1">
              <a:rPr lang="vi-VN" smtClean="0"/>
              <a:pPr/>
              <a:t>03/12/2022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10EC-CDE6-4096-969A-C25C9798C538}" type="datetime1">
              <a:rPr lang="vi-VN" smtClean="0"/>
              <a:pPr/>
              <a:t>03/12/2022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FB05-10A2-4331-A9E1-587C0DF360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Kết quả hình ảnh cho hinh nen power poin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04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2514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LĨNH VỰC PHÁT TRIỂN </a:t>
            </a:r>
            <a:r>
              <a:rPr lang="en-US" sz="3600" b="1" dirty="0" smtClean="0">
                <a:solidFill>
                  <a:srgbClr val="FF0000"/>
                </a:solidFill>
              </a:rPr>
              <a:t>THỂ CHẤT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32766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Đề tài: Bật liên tục vào vòng</a:t>
            </a:r>
          </a:p>
          <a:p>
            <a:r>
              <a:rPr lang="en-US" sz="2100" b="1" dirty="0" smtClean="0"/>
              <a:t>            BTPTC: “Tập với bóng”</a:t>
            </a:r>
          </a:p>
          <a:p>
            <a:r>
              <a:rPr lang="en-US" sz="2100" b="1" dirty="0" smtClean="0"/>
              <a:t>            TCVĐ: “Lộn </a:t>
            </a:r>
            <a:r>
              <a:rPr lang="en-US" sz="2100" b="1" dirty="0" err="1" smtClean="0"/>
              <a:t>cầu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vồng</a:t>
            </a:r>
            <a:r>
              <a:rPr lang="en-US" sz="2100" b="1" dirty="0" smtClean="0"/>
              <a:t>”</a:t>
            </a:r>
            <a:endParaRPr lang="en-US" sz="2100" b="1" dirty="0" smtClean="0"/>
          </a:p>
          <a:p>
            <a:r>
              <a:rPr lang="en-US" sz="2100" b="1" dirty="0" err="1" smtClean="0"/>
              <a:t>Lứa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tuổi</a:t>
            </a:r>
            <a:r>
              <a:rPr lang="en-US" sz="2100" b="1" dirty="0" smtClean="0"/>
              <a:t>: 24 – 36 </a:t>
            </a:r>
            <a:r>
              <a:rPr lang="en-US" sz="2100" b="1" dirty="0" err="1" smtClean="0"/>
              <a:t>tháng</a:t>
            </a:r>
            <a:endParaRPr lang="en-US" sz="21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11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4396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1. Ổn định tổ chức: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Cô và trẻ hát và vận động theo bài hát “Nhà của tôi”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03/12/2022</a:t>
            </a:fld>
            <a:endParaRPr lang="en-US"/>
          </a:p>
        </p:txBody>
      </p:sp>
      <p:pic>
        <p:nvPicPr>
          <p:cNvPr id="5" name="Trời nắng trời mưa (cu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KHỞI ĐỘNG !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khoi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PHÁT TRIỂN CHUNG !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BTPT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2895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ĐỘNG CƠ BẢN: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“BẬT LIÊN TỤC VÀO VÒNG”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2B6-05E6-4B9C-83EC-E38D3821BE3B}" type="datetime1">
              <a:rPr lang="vi-VN" smtClean="0"/>
              <a:pPr/>
              <a:t>03/12/2022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4000"/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001000" cy="19812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 ĐUA !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thi d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 VẬN ĐỘNG !!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tro choi van d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1000" y="434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8534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HỒI TĨNH !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hoi t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048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3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534400" cy="27432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ngày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hôm</a:t>
            </a:r>
            <a:r>
              <a:rPr lang="en-US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nay.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133</Words>
  <Application>Microsoft Office PowerPoint</Application>
  <PresentationFormat>On-screen Show (4:3)</PresentationFormat>
  <Paragraphs>19</Paragraphs>
  <Slides>9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1. Ổn định tổ chức:</vt:lpstr>
      <vt:lpstr>KHỞI ĐỘNG !</vt:lpstr>
      <vt:lpstr>BÀI TẬP PHÁT TRIỂN CHUNG !</vt:lpstr>
      <vt:lpstr>VẬN ĐỘNG CƠ BẢN: “BẬT LIÊN TỤC VÀO VÒNG”</vt:lpstr>
      <vt:lpstr>THI ĐUA !</vt:lpstr>
      <vt:lpstr>TRÒ CHƠI VẬN ĐỘNG !!</vt:lpstr>
      <vt:lpstr>HỒI TĨNH !</vt:lpstr>
      <vt:lpstr>Xin trân thành cảm ơn  các cô và các bé  đã đến dự giờ học  ngày hôm nay.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Admin</cp:lastModifiedBy>
  <cp:revision>31</cp:revision>
  <dcterms:created xsi:type="dcterms:W3CDTF">2018-04-14T01:34:07Z</dcterms:created>
  <dcterms:modified xsi:type="dcterms:W3CDTF">2022-12-03T09:25:12Z</dcterms:modified>
</cp:coreProperties>
</file>