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0" r:id="rId9"/>
    <p:sldId id="263" r:id="rId10"/>
    <p:sldId id="265" r:id="rId11"/>
    <p:sldId id="267" r:id="rId12"/>
    <p:sldId id="266" r:id="rId13"/>
    <p:sldId id="269" r:id="rId14"/>
    <p:sldId id="268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34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420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260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91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606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36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852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05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26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8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05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926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591B9-40DA-4DF9-8B42-9484D05EABA7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5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22" b="7843"/>
          <a:stretch/>
        </p:blipFill>
        <p:spPr>
          <a:xfrm>
            <a:off x="0" y="4830"/>
            <a:ext cx="9395520" cy="6858000"/>
          </a:xfrm>
          <a:prstGeom prst="rect">
            <a:avLst/>
          </a:prstGeom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7504" y="2420888"/>
            <a:ext cx="9036496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3-4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gian:20-25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Đặng Thị Thanh Tú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42776" y="1053450"/>
            <a:ext cx="7200800" cy="719366"/>
          </a:xfrm>
          <a:prstGeom prst="wave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UỶ BAN NHÂN DÂN </a:t>
            </a:r>
            <a:r>
              <a:rPr lang="vi-VN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QUẬN LONG BIÊN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MẦM NON </a:t>
            </a:r>
            <a:r>
              <a:rPr lang="vi-VN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BẮC CẦU</a:t>
            </a:r>
            <a:endParaRPr lang="en-US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749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22804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67643" y="1988840"/>
            <a:ext cx="6408712" cy="31683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22804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611560" y="2060848"/>
            <a:ext cx="2376264" cy="2736304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419872" y="2537520"/>
            <a:ext cx="5040560" cy="22596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94020" y="5157192"/>
            <a:ext cx="696216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lăn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05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-99392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611560" y="2060848"/>
            <a:ext cx="2376264" cy="2736304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419872" y="2537520"/>
            <a:ext cx="5040560" cy="22596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94020" y="5157192"/>
            <a:ext cx="696216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lăn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520" y="188640"/>
            <a:ext cx="2145139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43913" y="727249"/>
            <a:ext cx="1792477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2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11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589" y="2340634"/>
            <a:ext cx="8229600" cy="1143000"/>
          </a:xfrm>
          <a:noFill/>
        </p:spPr>
        <p:txBody>
          <a:bodyPr>
            <a:normAutofit/>
          </a:bodyPr>
          <a:lstStyle/>
          <a:p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Ai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endParaRPr lang="en-US" sz="6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6219549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37789" y="3042208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69382" y="3194608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730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-99392"/>
            <a:ext cx="9144000" cy="6858000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83568" y="620688"/>
            <a:ext cx="2376264" cy="2304256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>
            <a:off x="5148064" y="836712"/>
            <a:ext cx="2736304" cy="208823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9552" y="3573016"/>
            <a:ext cx="3888432" cy="201622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20072" y="3573016"/>
            <a:ext cx="2448272" cy="223224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83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6219549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37789" y="3042208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69382" y="3194608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08243" y="2348521"/>
            <a:ext cx="7806434" cy="1143000"/>
          </a:xfrm>
          <a:noFill/>
        </p:spPr>
        <p:txBody>
          <a:bodyPr>
            <a:normAutofit fontScale="90000"/>
          </a:bodyPr>
          <a:lstStyle/>
          <a:p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6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òng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6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29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4a5d68b0_69ad8331_anhve6246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185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43608" y="2369073"/>
            <a:ext cx="7795948" cy="210748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Cám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lắng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nghe</a:t>
            </a:r>
            <a:endParaRPr lang="en-US" sz="4400" b="1" cap="none" spc="50" dirty="0" smtClean="0">
              <a:ln w="11430"/>
              <a:solidFill>
                <a:schemeClr val="accent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400" b="1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trân</a:t>
            </a:r>
            <a:r>
              <a:rPr lang="en-US" sz="4400" b="1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4400" b="1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4400" b="1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chào</a:t>
            </a:r>
            <a:endParaRPr lang="en-US" sz="4400" b="1" cap="none" spc="50" dirty="0">
              <a:ln w="11430"/>
              <a:solidFill>
                <a:schemeClr val="accent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35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6" r="3550"/>
          <a:stretch/>
        </p:blipFill>
        <p:spPr bwMode="auto">
          <a:xfrm>
            <a:off x="0" y="-603448"/>
            <a:ext cx="9756576" cy="792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51720" y="476672"/>
            <a:ext cx="5256584" cy="998984"/>
          </a:xfrm>
          <a:solidFill>
            <a:srgbClr val="FFFF00"/>
          </a:solidFill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35696" y="1556792"/>
            <a:ext cx="5616624" cy="2620888"/>
          </a:xfrm>
          <a:noFill/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rây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khắp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chốn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đậu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rộn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gàng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71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37169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Isosceles Triangle 6"/>
          <p:cNvSpPr/>
          <p:nvPr/>
        </p:nvSpPr>
        <p:spPr>
          <a:xfrm>
            <a:off x="1331640" y="2348880"/>
            <a:ext cx="648072" cy="432048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66267" y="5013176"/>
            <a:ext cx="20181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Xe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lửa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217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413195" y="2852862"/>
            <a:ext cx="3168352" cy="218429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11960" y="2756876"/>
            <a:ext cx="4176464" cy="23762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7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2123728" y="2060848"/>
            <a:ext cx="5184576" cy="331236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211960" y="537321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39752" y="2647421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84168" y="254969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341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-1" y="-3123"/>
            <a:ext cx="9144000" cy="6858000"/>
          </a:xfrm>
          <a:prstGeom prst="rect">
            <a:avLst/>
          </a:prstGeom>
        </p:spPr>
      </p:pic>
      <p:sp>
        <p:nvSpPr>
          <p:cNvPr id="10" name="Isosceles Triangle 9"/>
          <p:cNvSpPr/>
          <p:nvPr/>
        </p:nvSpPr>
        <p:spPr>
          <a:xfrm>
            <a:off x="1816729" y="1912104"/>
            <a:ext cx="5616624" cy="331236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/>
          <p:cNvSpPr/>
          <p:nvPr/>
        </p:nvSpPr>
        <p:spPr>
          <a:xfrm>
            <a:off x="1816729" y="4938804"/>
            <a:ext cx="405759" cy="571337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Arc 11"/>
          <p:cNvSpPr/>
          <p:nvPr/>
        </p:nvSpPr>
        <p:spPr>
          <a:xfrm rot="14183100">
            <a:off x="7043242" y="4766578"/>
            <a:ext cx="405759" cy="571337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Arc 12"/>
          <p:cNvSpPr/>
          <p:nvPr/>
        </p:nvSpPr>
        <p:spPr>
          <a:xfrm rot="7723181">
            <a:off x="4379374" y="1680110"/>
            <a:ext cx="405759" cy="571337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35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-1" y="-3123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1979712" y="1772816"/>
            <a:ext cx="5472608" cy="352839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7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22804"/>
            <a:ext cx="9144000" cy="685800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367643" y="1988840"/>
            <a:ext cx="6408712" cy="31683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39553" y="299695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478869" y="83671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03519" y="3135013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304138" y="5415607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383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4" grpId="0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-99392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67643" y="1988840"/>
            <a:ext cx="6408712" cy="31683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Half Frame 5"/>
          <p:cNvSpPr/>
          <p:nvPr/>
        </p:nvSpPr>
        <p:spPr>
          <a:xfrm>
            <a:off x="7164287" y="4581128"/>
            <a:ext cx="612067" cy="576064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Half Frame 6"/>
          <p:cNvSpPr/>
          <p:nvPr/>
        </p:nvSpPr>
        <p:spPr>
          <a:xfrm rot="16200000">
            <a:off x="7218294" y="1988840"/>
            <a:ext cx="612067" cy="576064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Half Frame 7"/>
          <p:cNvSpPr/>
          <p:nvPr/>
        </p:nvSpPr>
        <p:spPr>
          <a:xfrm rot="5400000">
            <a:off x="1394105" y="4581128"/>
            <a:ext cx="612067" cy="576064"/>
          </a:xfrm>
          <a:prstGeom prst="halfFrame">
            <a:avLst>
              <a:gd name="adj1" fmla="val 33333"/>
              <a:gd name="adj2" fmla="val 2371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Half Frame 8"/>
          <p:cNvSpPr/>
          <p:nvPr/>
        </p:nvSpPr>
        <p:spPr>
          <a:xfrm rot="11004970">
            <a:off x="1423033" y="1988840"/>
            <a:ext cx="612067" cy="576064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43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131</Words>
  <Application>Microsoft Office PowerPoint</Application>
  <PresentationFormat>On-screen Show (4:3)</PresentationFormat>
  <Paragraphs>28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Câu đố: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Trò chơi: Ai tinh mắt</vt:lpstr>
      <vt:lpstr>PowerPoint Presentation</vt:lpstr>
      <vt:lpstr>Trò chơi:  Vòng trò hình học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 PC</dc:creator>
  <cp:lastModifiedBy>Nothing1010</cp:lastModifiedBy>
  <cp:revision>12</cp:revision>
  <dcterms:created xsi:type="dcterms:W3CDTF">2022-12-06T13:50:25Z</dcterms:created>
  <dcterms:modified xsi:type="dcterms:W3CDTF">2023-04-05T08:37:18Z</dcterms:modified>
</cp:coreProperties>
</file>