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9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46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99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4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208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1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0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5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7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AA9A-F806-408C-B47D-766182897500}" type="datetimeFigureOut">
              <a:rPr lang="vi-VN" smtClean="0"/>
              <a:t>19/11/2023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6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5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7513"/>
          </a:xfrm>
        </p:spPr>
        <p:txBody>
          <a:bodyPr>
            <a:normAutofit/>
          </a:bodyPr>
          <a:lstStyle/>
          <a:p>
            <a:r>
              <a:rPr lang="vi-VN" sz="3600" dirty="0" smtClean="0"/>
              <a:t>- Cô và trẻ cùng hát bài hát: “Mời bạn ăn”</a:t>
            </a:r>
            <a:endParaRPr lang="vi-VN" sz="3600" dirty="0"/>
          </a:p>
        </p:txBody>
      </p:sp>
      <p:pic>
        <p:nvPicPr>
          <p:cNvPr id="5" name="MoiBanAn-V.A-37551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0357945" y="1500351"/>
            <a:ext cx="31531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ô cấp dư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9" y="157661"/>
            <a:ext cx="9096702" cy="65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28625"/>
            <a:ext cx="9525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1" y="283780"/>
            <a:ext cx="9790385" cy="6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8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" y="392167"/>
            <a:ext cx="9305929" cy="62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chơi:Ai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nhanh hơn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ForElise-RichardClayderman_3kcs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5545" y="5441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229" y="1008993"/>
            <a:ext cx="105313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Kết thúc:</a:t>
            </a:r>
            <a:endParaRPr lang="vi-VN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- Cô nhận xét tiết học động viên khen ngợi trẻ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39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35</Words>
  <Application>Microsoft Office PowerPoint</Application>
  <PresentationFormat>Widescreen</PresentationFormat>
  <Paragraphs>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- Cô và trẻ cùng hát bài hát: “Mời bạn ăn”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chơi:Ai nhanh hơn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xuân khuê</cp:lastModifiedBy>
  <cp:revision>8</cp:revision>
  <dcterms:created xsi:type="dcterms:W3CDTF">2018-11-10T01:35:18Z</dcterms:created>
  <dcterms:modified xsi:type="dcterms:W3CDTF">2023-11-19T10:35:34Z</dcterms:modified>
</cp:coreProperties>
</file>