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NUL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90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2706" y="2815202"/>
            <a:ext cx="5681512" cy="198539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4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5555" y="110332"/>
            <a:ext cx="510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187" y="3600270"/>
            <a:ext cx="613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646" y="6535802"/>
            <a:ext cx="261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733" y="1155579"/>
            <a:ext cx="1042467" cy="10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905000"/>
            <a:ext cx="32766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2442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2837" y="2667000"/>
            <a:ext cx="33528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2500" y="2743200"/>
            <a:ext cx="3581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733800"/>
            <a:ext cx="3204439" cy="2971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4" y="647700"/>
            <a:ext cx="3046845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178" y="3733800"/>
            <a:ext cx="31242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9443" y="423574"/>
            <a:ext cx="2970645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399" y="2324100"/>
            <a:ext cx="31242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438400" y="1066800"/>
            <a:ext cx="4267200" cy="449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1066800"/>
            <a:ext cx="4267200" cy="4495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367645" y="846138"/>
            <a:ext cx="2389910" cy="43216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7400" y="5167744"/>
            <a:ext cx="4700155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05445" y="846138"/>
            <a:ext cx="2376055" cy="43216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905000"/>
            <a:ext cx="3200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0156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427</Words>
  <Application>Microsoft Office PowerPoint</Application>
  <PresentationFormat>On-screen Show (4:3)</PresentationFormat>
  <Paragraphs>44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17</cp:revision>
  <dcterms:created xsi:type="dcterms:W3CDTF">2017-11-03T07:56:43Z</dcterms:created>
  <dcterms:modified xsi:type="dcterms:W3CDTF">2023-10-04T08:33:48Z</dcterms:modified>
</cp:coreProperties>
</file>