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16"/>
  </p:notesMasterIdLst>
  <p:sldIdLst>
    <p:sldId id="278" r:id="rId5"/>
    <p:sldId id="270" r:id="rId6"/>
    <p:sldId id="272" r:id="rId7"/>
    <p:sldId id="275" r:id="rId8"/>
    <p:sldId id="262" r:id="rId9"/>
    <p:sldId id="260" r:id="rId10"/>
    <p:sldId id="257" r:id="rId11"/>
    <p:sldId id="258" r:id="rId12"/>
    <p:sldId id="259" r:id="rId13"/>
    <p:sldId id="277" r:id="rId14"/>
    <p:sldId id="27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6EE28-4787-4722-A74E-358FE69941BD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4AE3-B235-45AE-A8DB-945837CEC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4AE3-B235-45AE-A8DB-945837CECC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1960-5C08-4868-811E-25D4D3730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51DD-BF6A-4EC4-8623-EE30082253F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AA2E4-7B8F-451E-97D9-3AB926B177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89FD-A595-4038-9E6E-9F4CBCA2BF96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7F5A9-08D9-4F7C-893A-8DF0C81A8D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5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audio1.bin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audio2.bin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audio3.bin"/><Relationship Id="rId1" Type="http://schemas.openxmlformats.org/officeDocument/2006/relationships/tags" Target="../tags/tag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12" Type="http://schemas.openxmlformats.org/officeDocument/2006/relationships/image" Target="../media/image10.png"/><Relationship Id="rId2" Type="http://schemas.openxmlformats.org/officeDocument/2006/relationships/audio" Target="../media/audio4.bin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11" Type="http://schemas.openxmlformats.org/officeDocument/2006/relationships/image" Target="../media/image9.pn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11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" y="0"/>
            <a:ext cx="9123947" cy="5128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23478"/>
            <a:ext cx="4572396" cy="768163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87824" y="4777232"/>
            <a:ext cx="2736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endParaRPr lang="en-US" altLang="en-US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3923928" y="891641"/>
            <a:ext cx="936105" cy="936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4292" y="1861113"/>
            <a:ext cx="50433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  <a:endParaRPr lang="en-US" sz="40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48946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Gia đình của bé</a:t>
            </a:r>
          </a:p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07781"/>
          </a:xfrm>
        </p:spPr>
      </p:pic>
      <p:sp>
        <p:nvSpPr>
          <p:cNvPr id="7" name="Rectangle 6"/>
          <p:cNvSpPr/>
          <p:nvPr/>
        </p:nvSpPr>
        <p:spPr>
          <a:xfrm>
            <a:off x="1401656" y="1861392"/>
            <a:ext cx="6122672" cy="15619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chơi1.: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1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1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chơi-Luật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1" y="7144"/>
            <a:ext cx="755576" cy="7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1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7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4475" y="-98107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8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229475" y="-98107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3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950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1075" y="359092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8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924675" y="3590925"/>
            <a:ext cx="571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9" descr="1145086ejqsyt499z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243262"/>
            <a:ext cx="7620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 descr="chuc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71700"/>
            <a:ext cx="7802562" cy="153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1" y="7144"/>
            <a:ext cx="755576" cy="7555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53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4"/>
            <a:ext cx="9144000" cy="51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400051"/>
            <a:ext cx="7620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I. MỤC ĐÍCH-YÊU CẦU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vi-VN" b="1" dirty="0"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1. Kiến thức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/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Kỹ năng: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 </a:t>
            </a:r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                                       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 algn="just"/>
            <a:r>
              <a:rPr 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. Thái độ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0" y="7144"/>
            <a:ext cx="93610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Rounded Rectangle 4"/>
          <p:cNvSpPr/>
          <p:nvPr/>
        </p:nvSpPr>
        <p:spPr>
          <a:xfrm>
            <a:off x="457200" y="914400"/>
            <a:ext cx="8458200" cy="30289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4000" b="1" dirty="0" smtClean="0">
                <a:solidFill>
                  <a:srgbClr val="0000FF"/>
                </a:solidFill>
                <a:latin typeface="+mj-lt"/>
                <a:cs typeface="Arial" charset="0"/>
                <a:sym typeface="Arial" charset="0"/>
              </a:rPr>
              <a:t>Ổn định tổ chức, gây hứng thú:</a:t>
            </a:r>
          </a:p>
          <a:p>
            <a:pPr marL="514350" indent="-514350">
              <a:defRPr/>
            </a:pP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- Cô và trẻ hát bài hát: “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nhau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”</a:t>
            </a:r>
            <a:endParaRPr lang="vi-V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0" y="7144"/>
            <a:ext cx="93610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097757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843558"/>
            <a:ext cx="502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chức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*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chuyện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gia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đình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charset="0"/>
              </a:rPr>
              <a:t>bé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cs typeface="Arial" charset="0"/>
              <a:sym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0" y="7144"/>
            <a:ext cx="936105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Computer\Desktop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5" descr="images (2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1339444"/>
            <a:ext cx="6357982" cy="316113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2777120" y="1294796"/>
            <a:ext cx="58936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3174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Ông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5098855" y="1384093"/>
            <a:ext cx="589364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86380" y="857238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Bà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821901" y="1214428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86182" y="750081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Mẹ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384739" y="1223358"/>
            <a:ext cx="37505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72264" y="803660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Bố</a:t>
            </a:r>
            <a:endParaRPr lang="en-US" sz="2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1357290" y="2035965"/>
            <a:ext cx="785818" cy="2678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1472" y="171449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Chị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gái</a:t>
            </a:r>
            <a:endParaRPr lang="en-US" sz="2000" b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7818" y="2786064"/>
            <a:ext cx="242889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15272" y="2464593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Trai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428992" y="4554155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lớn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7" name="~PP651.WAV">
            <a:hlinkClick r:id="" action="ppaction://media"/>
          </p:cNvPr>
          <p:cNvPicPr>
            <a:picLocks noRot="1" noChangeAspect="1"/>
          </p:cNvPicPr>
          <p:nvPr>
            <a:wavAudioFile r:embed="rId2" name="~PP651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1" y="7144"/>
            <a:ext cx="755576" cy="755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  <p:bldP spid="30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642924"/>
            <a:ext cx="7572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</a:rPr>
              <a:t> con </a:t>
            </a:r>
            <a:r>
              <a:rPr lang="en-US" sz="2000" b="1" dirty="0" err="1" smtClean="0">
                <a:solidFill>
                  <a:srgbClr val="FF0000"/>
                </a:solidFill>
              </a:rPr>
              <a:t>thể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yêu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thương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với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gia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đình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như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nào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images (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5" y="1446602"/>
            <a:ext cx="2619375" cy="2571768"/>
          </a:xfrm>
          <a:prstGeom prst="rect">
            <a:avLst/>
          </a:prstGeom>
        </p:spPr>
      </p:pic>
      <p:pic>
        <p:nvPicPr>
          <p:cNvPr id="7" name="Picture 6" descr="tải xuống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5" y="1446602"/>
            <a:ext cx="2619375" cy="2571768"/>
          </a:xfrm>
          <a:prstGeom prst="rect">
            <a:avLst/>
          </a:prstGeom>
        </p:spPr>
      </p:pic>
      <p:pic>
        <p:nvPicPr>
          <p:cNvPr id="8" name="Picture 7" descr="tải xuống (1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7" y="1446602"/>
            <a:ext cx="2543181" cy="2571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0" y="7144"/>
            <a:ext cx="764407" cy="7644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hung-hinh-de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chup-anh-gia-dinh-4-nguoi-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28" y="1500180"/>
            <a:ext cx="6215106" cy="291128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5357818" y="1339445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3570" y="80366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Mẹ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3205748" y="1366234"/>
            <a:ext cx="80367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14678" y="80366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Bố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2509228" y="1312655"/>
            <a:ext cx="696521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14480" y="107155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gái</a:t>
            </a:r>
            <a:endParaRPr lang="en-US" sz="2000" b="1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3679025" y="1946668"/>
            <a:ext cx="1285884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86182" y="107155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Anh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trai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4393419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nhỏ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7" name="~PP1215.WAV">
            <a:hlinkClick r:id="" action="ppaction://media"/>
          </p:cNvPr>
          <p:cNvPicPr>
            <a:picLocks noRot="1" noChangeAspect="1"/>
          </p:cNvPicPr>
          <p:nvPr>
            <a:wavAudioFile r:embed="rId2" name="~PP1215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0" y="7144"/>
            <a:ext cx="692399" cy="6923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2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1" grpId="0"/>
      <p:bldP spid="14" grpId="0"/>
      <p:bldP spid="18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321453"/>
            <a:ext cx="742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nào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gia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đình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ít</a:t>
            </a:r>
            <a:r>
              <a:rPr lang="en-US" sz="2400" dirty="0" smtClean="0">
                <a:solidFill>
                  <a:srgbClr val="7030A0"/>
                </a:solidFill>
              </a:rPr>
              <a:t> con? </a:t>
            </a:r>
            <a:r>
              <a:rPr lang="en-US" sz="2400" dirty="0" err="1" smtClean="0">
                <a:solidFill>
                  <a:srgbClr val="7030A0"/>
                </a:solidFill>
              </a:rPr>
              <a:t>Thế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nào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là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gia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đình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đông</a:t>
            </a:r>
            <a:r>
              <a:rPr lang="en-US" sz="2400" dirty="0" smtClean="0">
                <a:solidFill>
                  <a:srgbClr val="7030A0"/>
                </a:solidFill>
              </a:rPr>
              <a:t> con?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Picture 5" descr="images (2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17974"/>
            <a:ext cx="3786214" cy="3107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4179105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KYN-9559-9723-15976376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1017974"/>
            <a:ext cx="4143404" cy="3107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72132" y="4179105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~PP2086.WAV">
            <a:hlinkClick r:id="" action="ppaction://media"/>
          </p:cNvPr>
          <p:cNvPicPr>
            <a:picLocks noRot="1" noChangeAspect="1"/>
          </p:cNvPicPr>
          <p:nvPr>
            <a:wavAudioFile r:embed="rId2" name="~PP2086.WAV"/>
          </p:nvPr>
        </p:nvPicPr>
        <p:blipFill>
          <a:blip r:embed="rId7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1" y="7144"/>
            <a:ext cx="755576" cy="755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80" y="0"/>
            <a:ext cx="916838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64292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mages (2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1" y="1071552"/>
            <a:ext cx="2619375" cy="1714512"/>
          </a:xfrm>
          <a:prstGeom prst="rect">
            <a:avLst/>
          </a:prstGeom>
        </p:spPr>
      </p:pic>
      <p:pic>
        <p:nvPicPr>
          <p:cNvPr id="11" name="Picture 10" descr="tải xuống (1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1071552"/>
            <a:ext cx="2552700" cy="1714512"/>
          </a:xfrm>
          <a:prstGeom prst="rect">
            <a:avLst/>
          </a:prstGeom>
        </p:spPr>
      </p:pic>
      <p:pic>
        <p:nvPicPr>
          <p:cNvPr id="12" name="Picture 11" descr="tải xuống (1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1071552"/>
            <a:ext cx="2552700" cy="1714512"/>
          </a:xfrm>
          <a:prstGeom prst="rect">
            <a:avLst/>
          </a:prstGeom>
        </p:spPr>
      </p:pic>
      <p:pic>
        <p:nvPicPr>
          <p:cNvPr id="13" name="Picture 12" descr="tải xuống (17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1" y="2946800"/>
            <a:ext cx="2619375" cy="1714512"/>
          </a:xfrm>
          <a:prstGeom prst="rect">
            <a:avLst/>
          </a:prstGeom>
        </p:spPr>
      </p:pic>
      <p:pic>
        <p:nvPicPr>
          <p:cNvPr id="14" name="Picture 13" descr="images (30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2946800"/>
            <a:ext cx="2643206" cy="1821669"/>
          </a:xfrm>
          <a:prstGeom prst="rect">
            <a:avLst/>
          </a:prstGeom>
        </p:spPr>
      </p:pic>
      <p:pic>
        <p:nvPicPr>
          <p:cNvPr id="15" name="Picture 14" descr="148507711626658-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2946799"/>
            <a:ext cx="2714644" cy="1875248"/>
          </a:xfrm>
          <a:prstGeom prst="rect">
            <a:avLst/>
          </a:prstGeom>
        </p:spPr>
      </p:pic>
      <p:pic>
        <p:nvPicPr>
          <p:cNvPr id="19" name="~PP2495.WAV">
            <a:hlinkClick r:id="" action="ppaction://media"/>
          </p:cNvPr>
          <p:cNvPicPr>
            <a:picLocks noRot="1" noChangeAspect="1"/>
          </p:cNvPicPr>
          <p:nvPr>
            <a:wavAudioFile r:embed="rId2" name="~PP2495.WAV"/>
          </p:nvPr>
        </p:nvPicPr>
        <p:blipFill>
          <a:blip r:embed="rId11" cstate="print"/>
          <a:stretch>
            <a:fillRect/>
          </a:stretch>
        </p:blipFill>
        <p:spPr>
          <a:xfrm>
            <a:off x="8632825" y="4760119"/>
            <a:ext cx="304800" cy="228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3" t="11618" r="12661" b="13705"/>
          <a:stretch/>
        </p:blipFill>
        <p:spPr>
          <a:xfrm>
            <a:off x="1" y="7144"/>
            <a:ext cx="755576" cy="755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0.4|0.7|0.5|0.8|0.6|0.8|0.3|0.9|0.4|1.2|0.3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4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0.9|0.7|0.4|1|0.4|1|0.4|4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9|4.6|0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5|2.8|2.3|1.7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161</Words>
  <Application>Microsoft Office PowerPoint</Application>
  <PresentationFormat>On-screen Show (16:9)</PresentationFormat>
  <Paragraphs>37</Paragraphs>
  <Slides>11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2_Office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TAComputer</dc:creator>
  <cp:lastModifiedBy>NGUYENTHANH</cp:lastModifiedBy>
  <cp:revision>38</cp:revision>
  <dcterms:created xsi:type="dcterms:W3CDTF">2021-11-05T13:26:50Z</dcterms:created>
  <dcterms:modified xsi:type="dcterms:W3CDTF">2023-11-02T13:48:49Z</dcterms:modified>
</cp:coreProperties>
</file>