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9" r:id="rId2"/>
    <p:sldId id="260" r:id="rId3"/>
    <p:sldId id="262" r:id="rId4"/>
    <p:sldId id="264" r:id="rId5"/>
    <p:sldId id="266" r:id="rId6"/>
    <p:sldId id="267" r:id="rId7"/>
    <p:sldId id="269" r:id="rId8"/>
    <p:sldId id="271" r:id="rId9"/>
    <p:sldId id="272" r:id="rId10"/>
    <p:sldId id="280" r:id="rId11"/>
    <p:sldId id="281" r:id="rId12"/>
    <p:sldId id="291" r:id="rId13"/>
    <p:sldId id="274" r:id="rId14"/>
    <p:sldId id="285" r:id="rId15"/>
    <p:sldId id="275" r:id="rId16"/>
    <p:sldId id="28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44" autoAdjust="0"/>
  </p:normalViewPr>
  <p:slideViewPr>
    <p:cSldViewPr>
      <p:cViewPr varScale="1">
        <p:scale>
          <a:sx n="97" d="100"/>
          <a:sy n="97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FB22A-33A7-4949-BCC9-EBE86789FE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4698-15B6-4EFE-BACD-658EE3E2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8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1B7EF5-E9F8-4214-9C5F-F941E43305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7EF5-E9F8-4214-9C5F-F941E43305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7EF5-E9F8-4214-9C5F-F941E43305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1B7EF5-E9F8-4214-9C5F-F941E43305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1B7EF5-E9F8-4214-9C5F-F941E43305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7EF5-E9F8-4214-9C5F-F941E43305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7EF5-E9F8-4214-9C5F-F941E43305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1B7EF5-E9F8-4214-9C5F-F941E43305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7EF5-E9F8-4214-9C5F-F941E43305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1B7EF5-E9F8-4214-9C5F-F941E43305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1B7EF5-E9F8-4214-9C5F-F941E43305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1B7EF5-E9F8-4214-9C5F-F941E43305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.gif"/><Relationship Id="rId7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7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hinh anh xâm hại\adults-for-child-safety-1489486945236-9d8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1" y="0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371600"/>
            <a:ext cx="7696200" cy="3657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29595"/>
              </a:avLst>
            </a:prstTxWarp>
            <a:spAutoFit/>
          </a:bodyPr>
          <a:lstStyle/>
          <a:p>
            <a:pPr algn="ctr"/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9000" y="4989433"/>
            <a:ext cx="31552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r>
              <a:rPr lang="en-US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 THỊ NGA</a:t>
            </a:r>
            <a:endParaRPr lang="en-US" sz="2000" b="1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5713" y="5990778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: 2023-2024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2266" y="42248"/>
            <a:ext cx="4610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BAN MAI XANH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65" y="5914638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15" y="59055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39" y="6003726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66" y="587252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2" y="582043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" y="5969436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hinh anh xâm hại\cyworld017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819">
            <a:off x="-36545" y="331234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C:\Users\Administrator\Desktop\hinh anh xâm hại\cyworld017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689">
            <a:off x="8319296" y="3317772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12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4063">
            <a:off x="367152" y="5632032"/>
            <a:ext cx="723900" cy="74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2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1735">
            <a:off x="1212458" y="5247984"/>
            <a:ext cx="844380" cy="8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12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36041">
            <a:off x="6971547" y="5160280"/>
            <a:ext cx="969029" cy="100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12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57996">
            <a:off x="8154897" y="5634050"/>
            <a:ext cx="557291" cy="5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36" y="579884"/>
            <a:ext cx="552450" cy="52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3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1735">
            <a:off x="553679" y="86494"/>
            <a:ext cx="844380" cy="8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7135" flipH="1">
            <a:off x="8443110" y="1676782"/>
            <a:ext cx="1078920" cy="111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weety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19" y="15239"/>
            <a:ext cx="1143000" cy="119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0500" y="1433912"/>
            <a:ext cx="7722702" cy="4742151"/>
            <a:chOff x="190500" y="1433912"/>
            <a:chExt cx="7722702" cy="4742151"/>
          </a:xfrm>
        </p:grpSpPr>
        <p:sp>
          <p:nvSpPr>
            <p:cNvPr id="7" name="Rectangle 6"/>
            <p:cNvSpPr/>
            <p:nvPr/>
          </p:nvSpPr>
          <p:spPr>
            <a:xfrm>
              <a:off x="609600" y="1488326"/>
              <a:ext cx="73036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b="1" dirty="0" smtClean="0">
                  <a:solidFill>
                    <a:srgbClr val="00B050"/>
                  </a:solidFill>
                </a:rPr>
                <a:t>. 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 </a:t>
              </a:r>
              <a:r>
                <a:rPr lang="vi-VN" sz="2800" b="1" dirty="0" smtClean="0">
                  <a:solidFill>
                    <a:srgbClr val="00B050"/>
                  </a:solidFill>
                </a:rPr>
                <a:t>Miệng, phần ngực, phần giữa 2 đùi và mông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90500" y="1433912"/>
              <a:ext cx="838200" cy="746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7331" y="2237691"/>
              <a:ext cx="5561581" cy="3938372"/>
              <a:chOff x="1767332" y="2114372"/>
              <a:chExt cx="5561581" cy="393837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767332" y="2114372"/>
                <a:ext cx="5561581" cy="3938372"/>
                <a:chOff x="1494538" y="2234599"/>
                <a:chExt cx="5561581" cy="3938372"/>
              </a:xfrm>
            </p:grpSpPr>
            <p:pic>
              <p:nvPicPr>
                <p:cNvPr id="13" name="Picture 2" descr="C:\Users\Administrator\Desktop\hinh anh xâm hại\18109414_686525461533881_1507994910_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4538" y="2234599"/>
                  <a:ext cx="5561581" cy="39383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Oval 14"/>
                <p:cNvSpPr/>
                <p:nvPr/>
              </p:nvSpPr>
              <p:spPr>
                <a:xfrm>
                  <a:off x="2573655" y="3930819"/>
                  <a:ext cx="590551" cy="29853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2621281" y="4800600"/>
                  <a:ext cx="495300" cy="3429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334000" y="4819650"/>
                  <a:ext cx="533400" cy="3238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>
                <a:off x="2970274" y="3122294"/>
                <a:ext cx="342900" cy="3619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5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107" y="381000"/>
            <a:ext cx="7680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33CC"/>
                </a:solidFill>
              </a:rPr>
              <a:t>Câu 2: Khi được người chúng ta tin tưởng chạm vào người đó gọi là  đụng chạm an toàn. </a:t>
            </a:r>
            <a:endParaRPr lang="en-US" sz="2800" b="1" dirty="0" smtClean="0">
              <a:solidFill>
                <a:srgbClr val="0033CC"/>
              </a:solidFill>
            </a:endParaRPr>
          </a:p>
          <a:p>
            <a:r>
              <a:rPr lang="vi-VN" sz="2800" b="1" dirty="0" smtClean="0">
                <a:solidFill>
                  <a:srgbClr val="0033CC"/>
                </a:solidFill>
              </a:rPr>
              <a:t>Đúng hay sai?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7239" y="4489132"/>
            <a:ext cx="3731893" cy="1943099"/>
            <a:chOff x="777239" y="4489132"/>
            <a:chExt cx="3731893" cy="1943099"/>
          </a:xfrm>
        </p:grpSpPr>
        <p:sp>
          <p:nvSpPr>
            <p:cNvPr id="10" name="TextBox 9"/>
            <p:cNvSpPr txBox="1"/>
            <p:nvPr/>
          </p:nvSpPr>
          <p:spPr>
            <a:xfrm>
              <a:off x="777239" y="5199072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  <a:r>
                <a:rPr lang="vi-VN" sz="2800" b="1" dirty="0" smtClean="0">
                  <a:solidFill>
                    <a:srgbClr val="FF0000"/>
                  </a:solidFill>
                </a:rPr>
                <a:t>. Sai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1028" name="Picture 4" descr="C:\Users\Administrator\Desktop\hinh anh xâm hại\hinh-anh-buon-1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282" y="4489132"/>
              <a:ext cx="2228850" cy="1943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77239" y="2286000"/>
            <a:ext cx="3572348" cy="1909761"/>
            <a:chOff x="777239" y="2286000"/>
            <a:chExt cx="3572348" cy="1909761"/>
          </a:xfrm>
        </p:grpSpPr>
        <p:sp>
          <p:nvSpPr>
            <p:cNvPr id="4" name="TextBox 3"/>
            <p:cNvSpPr txBox="1"/>
            <p:nvPr/>
          </p:nvSpPr>
          <p:spPr>
            <a:xfrm>
              <a:off x="777239" y="2862590"/>
              <a:ext cx="1383712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</a:rPr>
                <a:t>1. Đúng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1029" name="Picture 5" descr="C:\Users\Administrator\Desktop\hinh anh xâm hại\hinh-mat-cuoi-1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826" y="2286000"/>
              <a:ext cx="1909761" cy="1909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mo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62599" y="2063874"/>
            <a:ext cx="2490787" cy="20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77240" y="1137612"/>
            <a:ext cx="4769620" cy="4226868"/>
            <a:chOff x="777240" y="1137612"/>
            <a:chExt cx="4769620" cy="4226868"/>
          </a:xfrm>
        </p:grpSpPr>
        <p:pic>
          <p:nvPicPr>
            <p:cNvPr id="1029" name="Picture 5" descr="C:\Users\Administrator\Desktop\hinh anh xâm hại\hinh-mat-cuoi-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060" y="2392680"/>
              <a:ext cx="2971800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77240" y="1137612"/>
              <a:ext cx="13716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1</a:t>
              </a:r>
              <a:endParaRPr lang="en-US" sz="4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8400" y="1255513"/>
              <a:ext cx="16225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C:\Users\Administrator\Desktop\hinh anh xâm hại\56679507_p (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43650"/>
            <a:ext cx="8763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4915" y="0"/>
            <a:ext cx="6271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7030A0"/>
                </a:solidFill>
              </a:rPr>
              <a:t>Câu 3: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1442978"/>
            <a:ext cx="8025827" cy="1894582"/>
            <a:chOff x="228600" y="1442978"/>
            <a:chExt cx="8025827" cy="1894582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1778466"/>
              <a:ext cx="525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800" b="1" dirty="0" smtClean="0">
                  <a:solidFill>
                    <a:srgbClr val="92D050"/>
                  </a:solidFill>
                </a:rPr>
                <a:t>Cho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xem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hinh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ảnh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, video</a:t>
              </a:r>
            </a:p>
            <a:p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lành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mạnh</a:t>
              </a:r>
              <a:r>
                <a:rPr lang="vi-VN" sz="2800" b="1" dirty="0" smtClean="0">
                  <a:solidFill>
                    <a:srgbClr val="92D050"/>
                  </a:solidFill>
                </a:rPr>
                <a:t> </a:t>
              </a:r>
              <a:endParaRPr lang="en-US" sz="2800" b="1" dirty="0">
                <a:solidFill>
                  <a:srgbClr val="92D050"/>
                </a:solidFill>
              </a:endParaRPr>
            </a:p>
          </p:txBody>
        </p:sp>
        <p:pic>
          <p:nvPicPr>
            <p:cNvPr id="7" name="Picture 2" descr="C:\Users\Administrator\Desktop\hinh anh xâm hại\xau 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442978"/>
              <a:ext cx="2539427" cy="189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81000" y="3708440"/>
            <a:ext cx="7766870" cy="2169332"/>
            <a:chOff x="381000" y="3708440"/>
            <a:chExt cx="7766870" cy="2169332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3708440"/>
              <a:ext cx="7766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92D050"/>
                  </a:solidFill>
                </a:rPr>
                <a:t>2.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Bắt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cởi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đồ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,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dụ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dỗ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,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bắt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cóc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,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xâm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hại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trẻ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endParaRPr lang="en-US" sz="2800" b="1" dirty="0">
                <a:solidFill>
                  <a:srgbClr val="92D050"/>
                </a:solidFill>
              </a:endParaRPr>
            </a:p>
          </p:txBody>
        </p:sp>
        <p:pic>
          <p:nvPicPr>
            <p:cNvPr id="11" name="Picture 3" descr="C:\Users\Administrator\Desktop\hinh anh xâm hại\xau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419600"/>
              <a:ext cx="2263140" cy="1458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Administrator\Desktop\hinh anh xâm hại\antd_vn-dung-im-lang-truoc-nan-xam-hai-tinh-duc-tre-e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710" y="4404360"/>
              <a:ext cx="2428690" cy="1458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81000" y="6187440"/>
            <a:ext cx="421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3</a:t>
            </a:r>
            <a:r>
              <a:rPr lang="vi-VN" sz="2800" b="1" dirty="0" smtClean="0">
                <a:solidFill>
                  <a:srgbClr val="92D050"/>
                </a:solidFill>
              </a:rPr>
              <a:t>. </a:t>
            </a:r>
            <a:r>
              <a:rPr lang="en-US" sz="2800" b="1" dirty="0" err="1" smtClean="0">
                <a:solidFill>
                  <a:srgbClr val="92D050"/>
                </a:solidFill>
              </a:rPr>
              <a:t>Cả</a:t>
            </a:r>
            <a:r>
              <a:rPr lang="en-US" sz="2800" b="1" dirty="0" smtClean="0">
                <a:solidFill>
                  <a:srgbClr val="92D050"/>
                </a:solidFill>
              </a:rPr>
              <a:t> 2 </a:t>
            </a:r>
            <a:r>
              <a:rPr lang="en-US" sz="2800" b="1" dirty="0" err="1" smtClean="0">
                <a:solidFill>
                  <a:srgbClr val="92D050"/>
                </a:solidFill>
              </a:rPr>
              <a:t>phương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án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trên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endParaRPr lang="en-US" sz="2800" b="1" dirty="0">
              <a:solidFill>
                <a:srgbClr val="92D050"/>
              </a:solidFill>
            </a:endParaRPr>
          </a:p>
        </p:txBody>
      </p:sp>
      <p:pic>
        <p:nvPicPr>
          <p:cNvPr id="2" name="mo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968" y="1"/>
            <a:ext cx="264070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6_1_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6425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62000" y="1040338"/>
            <a:ext cx="7915090" cy="3557738"/>
            <a:chOff x="762000" y="1040338"/>
            <a:chExt cx="7915090" cy="3557738"/>
          </a:xfrm>
        </p:grpSpPr>
        <p:sp>
          <p:nvSpPr>
            <p:cNvPr id="6" name="TextBox 5"/>
            <p:cNvSpPr txBox="1"/>
            <p:nvPr/>
          </p:nvSpPr>
          <p:spPr>
            <a:xfrm>
              <a:off x="1035027" y="1040338"/>
              <a:ext cx="4687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92D050"/>
                  </a:solidFill>
                </a:rPr>
                <a:t>3. </a:t>
              </a:r>
              <a:r>
                <a:rPr lang="en-US" sz="3200" b="1" dirty="0" err="1" smtClean="0">
                  <a:solidFill>
                    <a:srgbClr val="92D050"/>
                  </a:solidFill>
                </a:rPr>
                <a:t>Cả</a:t>
              </a:r>
              <a:r>
                <a:rPr lang="en-US" sz="3200" b="1" dirty="0" smtClean="0">
                  <a:solidFill>
                    <a:srgbClr val="92D050"/>
                  </a:solidFill>
                </a:rPr>
                <a:t> 2 </a:t>
              </a:r>
              <a:r>
                <a:rPr lang="en-US" sz="3200" b="1" dirty="0" err="1" smtClean="0">
                  <a:solidFill>
                    <a:srgbClr val="92D050"/>
                  </a:solidFill>
                </a:rPr>
                <a:t>phương</a:t>
              </a:r>
              <a:r>
                <a:rPr lang="en-US" sz="32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92D050"/>
                  </a:solidFill>
                </a:rPr>
                <a:t>án</a:t>
              </a:r>
              <a:r>
                <a:rPr lang="en-US" sz="32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92D050"/>
                  </a:solidFill>
                </a:rPr>
                <a:t>trên</a:t>
              </a:r>
              <a:endParaRPr lang="en-US" sz="3200" b="1" dirty="0">
                <a:solidFill>
                  <a:srgbClr val="92D050"/>
                </a:solidFill>
              </a:endParaRPr>
            </a:p>
          </p:txBody>
        </p:sp>
        <p:pic>
          <p:nvPicPr>
            <p:cNvPr id="10" name="Picture 2" descr="C:\Users\Administrator\Desktop\hinh anh xâm hại\xau 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90800"/>
              <a:ext cx="2362200" cy="200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Administrator\Desktop\hinh anh xâm hại\xau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590800"/>
              <a:ext cx="2263140" cy="200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Administrator\Desktop\hinh anh xâm hại\antd_vn-dung-im-lang-truoc-nan-xam-hai-tinh-duc-tre-e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606040"/>
              <a:ext cx="2428690" cy="199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C:\Users\Administrator\Desktop\hinh anh xâm hại\56679507_p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867709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6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599" y="27057"/>
            <a:ext cx="627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7030A0"/>
                </a:solidFill>
              </a:rPr>
              <a:t>Câu 4: Nếu có ai đó bắt các con cởi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vi-VN" sz="3200" b="1" dirty="0" smtClean="0">
                <a:solidFill>
                  <a:srgbClr val="7030A0"/>
                </a:solidFill>
              </a:rPr>
              <a:t>đồ hoặc chạm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vi-VN" sz="3200" b="1" dirty="0" smtClean="0">
                <a:solidFill>
                  <a:srgbClr val="7030A0"/>
                </a:solidFill>
              </a:rPr>
              <a:t>vào 1 trong 4 vùng riêng tư con sẽ làm gì?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8538" y="1104274"/>
            <a:ext cx="8518263" cy="1270159"/>
            <a:chOff x="168538" y="1104274"/>
            <a:chExt cx="8518263" cy="1270159"/>
          </a:xfrm>
        </p:grpSpPr>
        <p:pic>
          <p:nvPicPr>
            <p:cNvPr id="10" name="Picture 2" descr="C:\Users\Administrator\Desktop\hinh anh xâm hại\18052820_686612884858472_1911570409_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0741" y="1104274"/>
              <a:ext cx="1496060" cy="1270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8538" y="1827550"/>
              <a:ext cx="69926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  <a:r>
                <a:rPr lang="vi-VN" sz="2800" b="1" dirty="0">
                  <a:solidFill>
                    <a:srgbClr val="FF0000"/>
                  </a:solidFill>
                </a:rPr>
                <a:t>. Hét to sau đó im lặng không kể cho ai biết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8538" y="3048000"/>
            <a:ext cx="8262433" cy="1387642"/>
            <a:chOff x="168538" y="3048000"/>
            <a:chExt cx="8262433" cy="1387642"/>
          </a:xfrm>
        </p:grpSpPr>
        <p:grpSp>
          <p:nvGrpSpPr>
            <p:cNvPr id="8" name="Group 7"/>
            <p:cNvGrpSpPr/>
            <p:nvPr/>
          </p:nvGrpSpPr>
          <p:grpSpPr>
            <a:xfrm>
              <a:off x="168538" y="3048000"/>
              <a:ext cx="6737722" cy="1387642"/>
              <a:chOff x="168538" y="3048000"/>
              <a:chExt cx="6737722" cy="138764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8538" y="3481535"/>
                <a:ext cx="653706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2</a:t>
                </a:r>
                <a:r>
                  <a:rPr lang="vi-VN" sz="2800" b="1" dirty="0">
                    <a:solidFill>
                      <a:srgbClr val="FF0000"/>
                    </a:solidFill>
                  </a:rPr>
                  <a:t>. Hét to và kể toàn bộ sự việc cho</a:t>
                </a:r>
              </a:p>
              <a:p>
                <a:r>
                  <a:rPr lang="vi-VN" sz="2800" b="1" dirty="0">
                    <a:solidFill>
                      <a:srgbClr val="FF0000"/>
                    </a:solidFill>
                  </a:rPr>
                  <a:t> người mình tin tưởng nghe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2" name="Picture 2" descr="C:\Users\Administrator\Desktop\hinh anh xâm hại\18052820_686612884858472_1911570409_n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3048000"/>
                <a:ext cx="1496060" cy="1387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" descr="C:\Users\Administrator\Desktop\hinh anh xâm hại\18072807_686611414858619_1007821752_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740" y="3144018"/>
              <a:ext cx="1494231" cy="129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81000" y="5250160"/>
            <a:ext cx="6294120" cy="1366520"/>
            <a:chOff x="381000" y="5250160"/>
            <a:chExt cx="6294120" cy="1366520"/>
          </a:xfrm>
        </p:grpSpPr>
        <p:sp>
          <p:nvSpPr>
            <p:cNvPr id="7" name="Rectangle 6"/>
            <p:cNvSpPr/>
            <p:nvPr/>
          </p:nvSpPr>
          <p:spPr>
            <a:xfrm>
              <a:off x="381000" y="5410200"/>
              <a:ext cx="37080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3</a:t>
              </a:r>
              <a:r>
                <a:rPr lang="vi-VN" sz="2800" b="1" dirty="0" smtClean="0">
                  <a:solidFill>
                    <a:srgbClr val="FF0000"/>
                  </a:solidFill>
                </a:rPr>
                <a:t>. </a:t>
              </a:r>
              <a:r>
                <a:rPr lang="vi-VN" sz="2800" b="1" dirty="0">
                  <a:solidFill>
                    <a:srgbClr val="FF0000"/>
                  </a:solidFill>
                </a:rPr>
                <a:t>Im lặng và làm theo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 descr="C:\Users\Administrator\Desktop\hinh anh xâm hại\antd_vn-dung-im-lang-truoc-nan-xam-hai-tinh-duc-tre-e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720" y="5250160"/>
              <a:ext cx="2438400" cy="1366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mo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058" y="30480"/>
            <a:ext cx="2528942" cy="21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732093"/>
            <a:ext cx="1314450" cy="18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4953000"/>
            <a:ext cx="14859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1000" y="304800"/>
            <a:ext cx="7620000" cy="4648200"/>
            <a:chOff x="381000" y="304800"/>
            <a:chExt cx="7620000" cy="4648200"/>
          </a:xfrm>
        </p:grpSpPr>
        <p:sp>
          <p:nvSpPr>
            <p:cNvPr id="9" name="Oval 8"/>
            <p:cNvSpPr/>
            <p:nvPr/>
          </p:nvSpPr>
          <p:spPr>
            <a:xfrm>
              <a:off x="381000" y="304800"/>
              <a:ext cx="7193280" cy="161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  <a:r>
                <a:rPr lang="vi-VN" sz="3200" b="1" dirty="0" smtClean="0">
                  <a:solidFill>
                    <a:schemeClr val="bg1"/>
                  </a:solidFill>
                </a:rPr>
                <a:t>. Hét </a:t>
              </a:r>
              <a:r>
                <a:rPr lang="vi-VN" sz="3200" b="1" dirty="0">
                  <a:solidFill>
                    <a:schemeClr val="bg1"/>
                  </a:solidFill>
                </a:rPr>
                <a:t>to và kể toàn </a:t>
              </a:r>
              <a:r>
                <a:rPr lang="vi-VN" sz="3200" b="1" dirty="0" smtClean="0">
                  <a:solidFill>
                    <a:schemeClr val="bg1"/>
                  </a:solidFill>
                </a:rPr>
                <a:t>bộ</a:t>
              </a:r>
              <a:endParaRPr lang="en-US" sz="3200" b="1" dirty="0" smtClean="0">
                <a:solidFill>
                  <a:schemeClr val="bg1"/>
                </a:solidFill>
              </a:endParaRPr>
            </a:p>
            <a:p>
              <a:r>
                <a:rPr lang="vi-VN" sz="3200" b="1" dirty="0" smtClean="0">
                  <a:solidFill>
                    <a:schemeClr val="bg1"/>
                  </a:solidFill>
                </a:rPr>
                <a:t> </a:t>
              </a:r>
              <a:r>
                <a:rPr lang="vi-VN" sz="3200" b="1" dirty="0">
                  <a:solidFill>
                    <a:schemeClr val="bg1"/>
                  </a:solidFill>
                </a:rPr>
                <a:t>sự việc </a:t>
              </a:r>
              <a:r>
                <a:rPr lang="vi-VN" sz="3200" b="1" dirty="0" smtClean="0">
                  <a:solidFill>
                    <a:schemeClr val="bg1"/>
                  </a:solidFill>
                </a:rPr>
                <a:t>cho </a:t>
              </a:r>
              <a:r>
                <a:rPr lang="vi-VN" sz="3200" b="1" dirty="0">
                  <a:solidFill>
                    <a:schemeClr val="bg1"/>
                  </a:solidFill>
                </a:rPr>
                <a:t>người mình tin tưởng nghe 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C:\Users\Administrator\Desktop\hinh anh xâm hại\18052820_686612884858472_1911570409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" y="2095573"/>
              <a:ext cx="3124200" cy="2636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istrator\Desktop\hinh anh xâm hại\18072807_686611414858619_1007821752_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86000"/>
              <a:ext cx="3581400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C:\Users\Administrator\Desktop\hinh anh xâm hại\56679507_p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40" y="6374130"/>
            <a:ext cx="3810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38" y="-228600"/>
            <a:ext cx="982027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905000"/>
            <a:ext cx="61478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 TRÂN THÀNH CẢM ƠN </a:t>
            </a:r>
          </a:p>
          <a:p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CÔ GIÁO VÀ CÁC CON </a:t>
            </a:r>
          </a:p>
          <a:p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 CHÚ Ý LẮNG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! 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96" y="3843992"/>
            <a:ext cx="1828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1828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8053"/>
            <a:ext cx="6836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hinh anh xâm hại\18109414_686525461533881_15079949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45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019299" y="2529840"/>
            <a:ext cx="62865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89760" y="3653790"/>
            <a:ext cx="838200" cy="41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00251" y="4869180"/>
            <a:ext cx="647698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9820" y="4842510"/>
            <a:ext cx="65532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8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1455" y="43005"/>
            <a:ext cx="361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Đụng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hinh anh xâm hại\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886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hinh anh xâm hại\k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852054"/>
            <a:ext cx="3962400" cy="40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638800"/>
            <a:ext cx="28194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5486400"/>
            <a:ext cx="31623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1455" y="43005"/>
            <a:ext cx="361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Đụng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5521036"/>
            <a:ext cx="2819400" cy="6511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9700" y="5521036"/>
            <a:ext cx="25908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hinh anh xâm hại\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hinh anh xâm hại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038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1455" y="43005"/>
            <a:ext cx="4809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Đụng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521036"/>
            <a:ext cx="3352800" cy="9559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video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2382" y="5694218"/>
            <a:ext cx="25908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ởi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4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hinh anh xâm hại\xau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0" y="1406236"/>
            <a:ext cx="355396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hinh anh xâm hại\xau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56635"/>
            <a:ext cx="3733800" cy="34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1066800"/>
            <a:ext cx="4267200" cy="396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52400" y="1066800"/>
            <a:ext cx="4267200" cy="396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64182" y="1032164"/>
            <a:ext cx="4267200" cy="396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516582" y="1032164"/>
            <a:ext cx="4267200" cy="396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35280"/>
            <a:ext cx="6040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0" y="1524000"/>
            <a:ext cx="4876800" cy="4800600"/>
            <a:chOff x="3048000" y="1524000"/>
            <a:chExt cx="4876800" cy="4800600"/>
          </a:xfrm>
        </p:grpSpPr>
        <p:pic>
          <p:nvPicPr>
            <p:cNvPr id="1026" name="Picture 2" descr="C:\Users\Administrator\Desktop\hinh anh xâm hại\18052820_686612884858472_1911570409_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524000"/>
              <a:ext cx="48768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886200" y="5715000"/>
              <a:ext cx="3200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Hét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thật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to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67000"/>
            <a:ext cx="2209800" cy="1143000"/>
            <a:chOff x="609600" y="2667000"/>
            <a:chExt cx="2209800" cy="1143000"/>
          </a:xfrm>
        </p:grpSpPr>
        <p:sp>
          <p:nvSpPr>
            <p:cNvPr id="6" name="Oval 5"/>
            <p:cNvSpPr/>
            <p:nvPr/>
          </p:nvSpPr>
          <p:spPr>
            <a:xfrm>
              <a:off x="609600" y="2667000"/>
              <a:ext cx="11430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1</a:t>
              </a:r>
              <a:endParaRPr lang="en-US" sz="4800" dirty="0"/>
            </a:p>
          </p:txBody>
        </p:sp>
        <p:sp>
          <p:nvSpPr>
            <p:cNvPr id="3" name="Right Arrow 2"/>
            <p:cNvSpPr/>
            <p:nvPr/>
          </p:nvSpPr>
          <p:spPr>
            <a:xfrm>
              <a:off x="1905000" y="3238500"/>
              <a:ext cx="91440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93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24200" y="1295400"/>
            <a:ext cx="4495800" cy="5029200"/>
            <a:chOff x="3124200" y="1295400"/>
            <a:chExt cx="4495800" cy="5029200"/>
          </a:xfrm>
        </p:grpSpPr>
        <p:sp>
          <p:nvSpPr>
            <p:cNvPr id="11" name="Rectangle 10"/>
            <p:cNvSpPr/>
            <p:nvPr/>
          </p:nvSpPr>
          <p:spPr>
            <a:xfrm>
              <a:off x="3886200" y="5715000"/>
              <a:ext cx="3200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con tin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tưởng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nghe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C:\Users\Administrator\Desktop\hinh anh xâm hại\18072807_686611414858619_1007821752_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295400"/>
              <a:ext cx="4495800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09600" y="2667000"/>
            <a:ext cx="2286000" cy="1143000"/>
            <a:chOff x="609600" y="2667000"/>
            <a:chExt cx="2286000" cy="1143000"/>
          </a:xfrm>
        </p:grpSpPr>
        <p:sp>
          <p:nvSpPr>
            <p:cNvPr id="6" name="Oval 5"/>
            <p:cNvSpPr/>
            <p:nvPr/>
          </p:nvSpPr>
          <p:spPr>
            <a:xfrm>
              <a:off x="609600" y="2667000"/>
              <a:ext cx="11430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2</a:t>
              </a: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1905000" y="3150870"/>
              <a:ext cx="99060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0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pic>
        <p:nvPicPr>
          <p:cNvPr id="1026" name="Picture 2" descr="C:\Users\Administrator\Desktop\hinh anh xâm hại\image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1800" y="2133600"/>
            <a:ext cx="5105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/>
            <a:endParaRPr lang="vi-VN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biết tuốt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DCN_000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767">
            <a:off x="6636656" y="246461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hinh anh xâm hại\1181067mwoudwc18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357" y="0"/>
            <a:ext cx="762000" cy="66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hinh anh xâm hại\1181067mwoudwc18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4095750"/>
            <a:ext cx="762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hinh anh xâm hại\1181067mwoudwc18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2400" y="-4093901"/>
            <a:ext cx="76200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ells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0499"/>
            <a:ext cx="9144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ells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60682"/>
            <a:ext cx="9144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Bells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678993"/>
            <a:ext cx="9144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Bells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75" y="753344"/>
            <a:ext cx="9144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196151" y="5638800"/>
            <a:ext cx="1685925" cy="1371600"/>
            <a:chOff x="2736" y="1824"/>
            <a:chExt cx="1062" cy="864"/>
          </a:xfrm>
        </p:grpSpPr>
        <p:pic>
          <p:nvPicPr>
            <p:cNvPr id="19" name="Picture 18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343399" y="5562600"/>
            <a:ext cx="1685925" cy="1371600"/>
            <a:chOff x="2736" y="1824"/>
            <a:chExt cx="1062" cy="864"/>
          </a:xfrm>
        </p:grpSpPr>
        <p:pic>
          <p:nvPicPr>
            <p:cNvPr id="25" name="Picture 24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733674" y="5620821"/>
            <a:ext cx="1685925" cy="1371600"/>
            <a:chOff x="2736" y="1824"/>
            <a:chExt cx="1062" cy="864"/>
          </a:xfrm>
        </p:grpSpPr>
        <p:pic>
          <p:nvPicPr>
            <p:cNvPr id="31" name="Picture 30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7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0" y="-10393"/>
            <a:ext cx="6934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Câu 1: Vùng riêng tư trên cơ thể của các con gồm có những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dirty="0" smtClean="0"/>
          </a:p>
          <a:p>
            <a:endParaRPr lang="en-US" dirty="0"/>
          </a:p>
        </p:txBody>
      </p:sp>
      <p:pic>
        <p:nvPicPr>
          <p:cNvPr id="9" name="Picture 8" descr="1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1735">
            <a:off x="175118" y="91342"/>
            <a:ext cx="844380" cy="8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5659">
            <a:off x="7726697" y="2126791"/>
            <a:ext cx="1412474" cy="14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04800" y="1035710"/>
            <a:ext cx="7010400" cy="1717908"/>
            <a:chOff x="304800" y="1035710"/>
            <a:chExt cx="7010400" cy="1717908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1676400"/>
              <a:ext cx="331052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vi-VN" sz="2800" b="1" dirty="0" smtClean="0">
                  <a:solidFill>
                    <a:srgbClr val="00B050"/>
                  </a:solidFill>
                </a:rPr>
                <a:t>Miệng, phần ngực</a:t>
              </a:r>
            </a:p>
            <a:p>
              <a:pPr marL="342900" indent="-342900">
                <a:buAutoNum type="arabicPeriod"/>
              </a:pPr>
              <a:endParaRPr lang="vi-VN" dirty="0"/>
            </a:p>
            <a:p>
              <a:pPr marL="342900" indent="-342900">
                <a:buAutoNum type="arabicPeriod"/>
              </a:pP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876800" y="1035710"/>
              <a:ext cx="2438400" cy="1430570"/>
              <a:chOff x="4876800" y="1035710"/>
              <a:chExt cx="2438400" cy="1430570"/>
            </a:xfrm>
          </p:grpSpPr>
          <p:pic>
            <p:nvPicPr>
              <p:cNvPr id="13" name="Picture 2" descr="C:\Users\Administrator\Desktop\hinh anh xâm hại\18109414_686525461533881_1507994910_n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1035710"/>
                <a:ext cx="2438400" cy="1430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Oval 2"/>
              <p:cNvSpPr/>
              <p:nvPr/>
            </p:nvSpPr>
            <p:spPr>
              <a:xfrm>
                <a:off x="5372100" y="1358270"/>
                <a:ext cx="228600" cy="1333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372100" y="1674795"/>
                <a:ext cx="228600" cy="1333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04800" y="2670984"/>
            <a:ext cx="7010400" cy="1841623"/>
            <a:chOff x="304800" y="2670984"/>
            <a:chExt cx="7010400" cy="1841623"/>
          </a:xfrm>
        </p:grpSpPr>
        <p:sp>
          <p:nvSpPr>
            <p:cNvPr id="6" name="Rectangle 5"/>
            <p:cNvSpPr/>
            <p:nvPr/>
          </p:nvSpPr>
          <p:spPr>
            <a:xfrm>
              <a:off x="304800" y="3068576"/>
              <a:ext cx="43636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b="1" dirty="0" smtClean="0">
                  <a:solidFill>
                    <a:srgbClr val="00B050"/>
                  </a:solidFill>
                </a:rPr>
                <a:t>2. Phần giữa 2 đùi và mông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876800" y="2670984"/>
              <a:ext cx="2438400" cy="1841623"/>
              <a:chOff x="4876800" y="2670984"/>
              <a:chExt cx="2438400" cy="1841623"/>
            </a:xfrm>
          </p:grpSpPr>
          <p:pic>
            <p:nvPicPr>
              <p:cNvPr id="12" name="Picture 2" descr="C:\Users\Administrator\Desktop\hinh anh xâm hại\18109414_686525461533881_1507994910_n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2670984"/>
                <a:ext cx="2438400" cy="1841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5372100" y="3872870"/>
                <a:ext cx="1424940" cy="146678"/>
                <a:chOff x="5372100" y="3872870"/>
                <a:chExt cx="1424940" cy="146678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5372100" y="3886200"/>
                  <a:ext cx="228600" cy="1333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6568440" y="3872870"/>
                  <a:ext cx="228600" cy="1333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133700" y="4802389"/>
            <a:ext cx="7143400" cy="1841623"/>
            <a:chOff x="133700" y="4802389"/>
            <a:chExt cx="7143400" cy="1841623"/>
          </a:xfrm>
        </p:grpSpPr>
        <p:sp>
          <p:nvSpPr>
            <p:cNvPr id="7" name="Rectangle 6"/>
            <p:cNvSpPr/>
            <p:nvPr/>
          </p:nvSpPr>
          <p:spPr>
            <a:xfrm>
              <a:off x="133700" y="5095874"/>
              <a:ext cx="398538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b="1" dirty="0" smtClean="0">
                  <a:solidFill>
                    <a:srgbClr val="00B050"/>
                  </a:solidFill>
                </a:rPr>
                <a:t>3. Miệng, phần ngực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,</a:t>
              </a:r>
            </a:p>
            <a:p>
              <a:r>
                <a:rPr lang="vi-VN" sz="2800" b="1" dirty="0" smtClean="0">
                  <a:solidFill>
                    <a:srgbClr val="00B050"/>
                  </a:solidFill>
                </a:rPr>
                <a:t>phần giữa 2 đùi và mông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38700" y="4802389"/>
              <a:ext cx="2438400" cy="1841623"/>
              <a:chOff x="4876800" y="4559177"/>
              <a:chExt cx="2438400" cy="1841623"/>
            </a:xfrm>
          </p:grpSpPr>
          <p:pic>
            <p:nvPicPr>
              <p:cNvPr id="11" name="Picture 2" descr="C:\Users\Administrator\Desktop\hinh anh xâm hại\18109414_686525461533881_1507994910_n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4559177"/>
                <a:ext cx="2438400" cy="1841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16"/>
              <p:cNvSpPr/>
              <p:nvPr/>
            </p:nvSpPr>
            <p:spPr>
              <a:xfrm>
                <a:off x="5372100" y="5413314"/>
                <a:ext cx="228600" cy="1333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372100" y="5029200"/>
                <a:ext cx="228600" cy="1333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372100" y="5791200"/>
                <a:ext cx="228600" cy="1333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568440" y="5791200"/>
                <a:ext cx="228600" cy="1333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7" name="mo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39" y="-10393"/>
            <a:ext cx="2010727" cy="16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535</TotalTime>
  <Words>366</Words>
  <Application>Microsoft Office PowerPoint</Application>
  <PresentationFormat>On-screen Show (4:3)</PresentationFormat>
  <Paragraphs>56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54</cp:revision>
  <dcterms:created xsi:type="dcterms:W3CDTF">2017-04-21T08:31:37Z</dcterms:created>
  <dcterms:modified xsi:type="dcterms:W3CDTF">2023-12-13T03:51:27Z</dcterms:modified>
</cp:coreProperties>
</file>