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268" r:id="rId3"/>
    <p:sldId id="256" r:id="rId4"/>
    <p:sldId id="257" r:id="rId5"/>
    <p:sldId id="258" r:id="rId6"/>
    <p:sldId id="259" r:id="rId7"/>
    <p:sldId id="265" r:id="rId8"/>
    <p:sldId id="260" r:id="rId9"/>
    <p:sldId id="261" r:id="rId10"/>
    <p:sldId id="262" r:id="rId11"/>
    <p:sldId id="263" r:id="rId12"/>
    <p:sldId id="264" r:id="rId13"/>
    <p:sldId id="266"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234979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406540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20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369015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786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45657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68412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364992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365038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B9ACF-8AC4-4BFD-8A7F-A485C51D1FCD}" type="datetimeFigureOut">
              <a:rPr lang="en-SG" smtClean="0"/>
              <a:t>25/6/2023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27112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B9ACF-8AC4-4BFD-8A7F-A485C51D1FCD}" type="datetimeFigureOut">
              <a:rPr lang="en-SG" smtClean="0"/>
              <a:t>25/6/2023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234333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B9ACF-8AC4-4BFD-8A7F-A485C51D1FCD}" type="datetimeFigureOut">
              <a:rPr lang="en-SG" smtClean="0"/>
              <a:t>25/6/2023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00941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4B9ACF-8AC4-4BFD-8A7F-A485C51D1FCD}" type="datetimeFigureOut">
              <a:rPr lang="en-SG" smtClean="0"/>
              <a:t>25/6/2023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11335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9ACF-8AC4-4BFD-8A7F-A485C51D1FCD}" type="datetimeFigureOut">
              <a:rPr lang="en-SG" smtClean="0"/>
              <a:t>25/6/2023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67391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4B9ACF-8AC4-4BFD-8A7F-A485C51D1FCD}" type="datetimeFigureOut">
              <a:rPr lang="en-SG" smtClean="0"/>
              <a:t>25/6/2023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10720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4B9ACF-8AC4-4BFD-8A7F-A485C51D1FCD}" type="datetimeFigureOut">
              <a:rPr lang="en-SG" smtClean="0"/>
              <a:t>25/6/2023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3E9ADF0-BCCD-4E7C-B2BE-33F3DC3E08CA}" type="slidenum">
              <a:rPr lang="en-SG" smtClean="0"/>
              <a:t>‹#›</a:t>
            </a:fld>
            <a:endParaRPr lang="en-SG"/>
          </a:p>
        </p:txBody>
      </p:sp>
    </p:spTree>
    <p:extLst>
      <p:ext uri="{BB962C8B-B14F-4D97-AF65-F5344CB8AC3E}">
        <p14:creationId xmlns:p14="http://schemas.microsoft.com/office/powerpoint/2010/main" val="207263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4B9ACF-8AC4-4BFD-8A7F-A485C51D1FCD}" type="datetimeFigureOut">
              <a:rPr lang="en-SG" smtClean="0"/>
              <a:t>25/6/2023</a:t>
            </a:fld>
            <a:endParaRPr lang="en-SG"/>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E9ADF0-BCCD-4E7C-B2BE-33F3DC3E08CA}" type="slidenum">
              <a:rPr lang="en-SG" smtClean="0"/>
              <a:t>‹#›</a:t>
            </a:fld>
            <a:endParaRPr lang="en-SG"/>
          </a:p>
        </p:txBody>
      </p:sp>
    </p:spTree>
    <p:extLst>
      <p:ext uri="{BB962C8B-B14F-4D97-AF65-F5344CB8AC3E}">
        <p14:creationId xmlns:p14="http://schemas.microsoft.com/office/powerpoint/2010/main" val="584542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normAutofit fontScale="90000"/>
          </a:bodyPr>
          <a:lstStyle/>
          <a:p>
            <a:pPr eaLnBrk="1" fontAlgn="auto" hangingPunct="1">
              <a:spcAft>
                <a:spcPts val="0"/>
              </a:spcAft>
              <a:defRPr/>
            </a:pPr>
            <a:br>
              <a:rPr lang="en-US" dirty="0"/>
            </a:br>
            <a:br>
              <a:rPr lang="en-US" dirty="0"/>
            </a:br>
            <a:endParaRPr lang="en-US" dirty="0"/>
          </a:p>
        </p:txBody>
      </p:sp>
      <p:sp>
        <p:nvSpPr>
          <p:cNvPr id="10244" name="WordArt 9"/>
          <p:cNvSpPr>
            <a:spLocks noChangeArrowheads="1" noChangeShapeType="1" noTextEdit="1"/>
          </p:cNvSpPr>
          <p:nvPr/>
        </p:nvSpPr>
        <p:spPr bwMode="auto">
          <a:xfrm>
            <a:off x="381000" y="1066800"/>
            <a:ext cx="7239000" cy="2971800"/>
          </a:xfrm>
          <a:prstGeom prst="rect">
            <a:avLst/>
          </a:prstGeom>
        </p:spPr>
        <p:txBody>
          <a:bodyPr spcFirstLastPara="1" wrap="none" fromWordArt="1">
            <a:prstTxWarp prst="textArchUp">
              <a:avLst>
                <a:gd name="adj" fmla="val 10752660"/>
              </a:avLst>
            </a:prstTxWarp>
          </a:bodyPr>
          <a:lstStyle/>
          <a:p>
            <a:pPr algn="ctr"/>
            <a:endParaRPr lang="en-US" sz="3600" b="1" kern="10">
              <a:ln w="9525">
                <a:solidFill>
                  <a:srgbClr val="FFFF99"/>
                </a:solidFill>
                <a:round/>
                <a:headEnd/>
                <a:tailEnd/>
              </a:ln>
              <a:solidFill>
                <a:srgbClr val="FFFF99"/>
              </a:solidFill>
              <a:latin typeface="Times New Roman"/>
              <a:cs typeface="Times New Roman"/>
            </a:endParaRPr>
          </a:p>
        </p:txBody>
      </p:sp>
      <p:sp>
        <p:nvSpPr>
          <p:cNvPr id="10245" name="WordArt 10"/>
          <p:cNvSpPr>
            <a:spLocks noChangeArrowheads="1" noChangeShapeType="1" noTextEdit="1"/>
          </p:cNvSpPr>
          <p:nvPr/>
        </p:nvSpPr>
        <p:spPr bwMode="auto">
          <a:xfrm>
            <a:off x="762000" y="2438400"/>
            <a:ext cx="6400800" cy="1524000"/>
          </a:xfrm>
          <a:prstGeom prst="rect">
            <a:avLst/>
          </a:prstGeom>
        </p:spPr>
        <p:txBody>
          <a:bodyPr wrap="none" fromWordArt="1">
            <a:prstTxWarp prst="textPlain">
              <a:avLst>
                <a:gd name="adj" fmla="val 50000"/>
              </a:avLst>
            </a:prstTxWarp>
          </a:bodyPr>
          <a:lstStyle/>
          <a:p>
            <a:pPr algn="ctr"/>
            <a:endParaRPr lang="en-US" sz="3600" b="1" kern="10">
              <a:ln w="0">
                <a:solidFill>
                  <a:schemeClr val="tx1"/>
                </a:solidFill>
                <a:round/>
                <a:headEnd/>
                <a:tailEnd/>
              </a:ln>
              <a:solidFill>
                <a:srgbClr val="000000">
                  <a:alpha val="50195"/>
                </a:srgbClr>
              </a:solidFill>
              <a:effectLst>
                <a:outerShdw dist="45791" dir="2021404" algn="ctr" rotWithShape="0">
                  <a:srgbClr val="9999FF"/>
                </a:outerShdw>
              </a:effectLst>
              <a:latin typeface="Times New Roman"/>
              <a:cs typeface="Times New Roman"/>
            </a:endParaRPr>
          </a:p>
        </p:txBody>
      </p:sp>
      <p:sp>
        <p:nvSpPr>
          <p:cNvPr id="8" name="Rectangle 7"/>
          <p:cNvSpPr/>
          <p:nvPr/>
        </p:nvSpPr>
        <p:spPr>
          <a:xfrm>
            <a:off x="3498850" y="2967038"/>
            <a:ext cx="184150" cy="92392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57200" y="1905000"/>
            <a:ext cx="8305800" cy="2514600"/>
          </a:xfrm>
          <a:prstGeom prst="rect">
            <a:avLst/>
          </a:prstGeom>
          <a:noFill/>
        </p:spPr>
        <p:txBody>
          <a:bodyPr spcFirstLastPara="1" wrap="none">
            <a:prstTxWarp prst="textArchUp">
              <a:avLst/>
            </a:prstTxWarp>
            <a:spAutoFit/>
          </a:bodyPr>
          <a:lstStyle/>
          <a:p>
            <a:pPr algn="ctr">
              <a:defRPr/>
            </a:pPr>
            <a:endParaRPr lang="en-US" sz="5400" b="1" dirty="0">
              <a:ln w="12700">
                <a:solidFill>
                  <a:srgbClr val="00CC99"/>
                </a:solidFill>
                <a:prstDash val="solid"/>
              </a:ln>
              <a:solidFill>
                <a:schemeClr val="bg2">
                  <a:tint val="85000"/>
                  <a:satMod val="155000"/>
                </a:schemeClr>
              </a:solidFill>
              <a:effectLst>
                <a:innerShdw blurRad="63500" dist="50800" dir="16200000">
                  <a:prstClr val="black">
                    <a:alpha val="50000"/>
                  </a:prstClr>
                </a:innerShdw>
              </a:effectLst>
            </a:endParaRPr>
          </a:p>
        </p:txBody>
      </p:sp>
      <p:sp>
        <p:nvSpPr>
          <p:cNvPr id="2" name="Rectangle 1"/>
          <p:cNvSpPr/>
          <p:nvPr/>
        </p:nvSpPr>
        <p:spPr>
          <a:xfrm>
            <a:off x="1143000" y="228600"/>
            <a:ext cx="6705600" cy="708025"/>
          </a:xfrm>
          <a:prstGeom prst="rect">
            <a:avLst/>
          </a:prstGeom>
        </p:spPr>
        <p:txBody>
          <a:bodyPr>
            <a:spAutoFit/>
          </a:bodyPr>
          <a:lstStyle/>
          <a:p>
            <a:pPr algn="ctr">
              <a:defRPr/>
            </a:pPr>
            <a:r>
              <a:rPr lang="en-US" sz="2000" b="1" dirty="0">
                <a:solidFill>
                  <a:srgbClr val="FF0066"/>
                </a:solidFill>
                <a:effectLst>
                  <a:outerShdw blurRad="38100" dist="38100" dir="2700000" algn="tl">
                    <a:srgbClr val="C0C0C0"/>
                  </a:outerShdw>
                </a:effectLst>
                <a:latin typeface="Times New Roman" pitchFamily="18" charset="0"/>
                <a:cs typeface="Times New Roman" pitchFamily="18" charset="0"/>
              </a:rPr>
              <a:t>PHÒNG GIÁO DỤC VÀ ĐÀO TẠO QUẬN LONG BIÊN</a:t>
            </a:r>
          </a:p>
          <a:p>
            <a:pPr algn="ctr">
              <a:defRPr/>
            </a:pPr>
            <a:r>
              <a:rPr lang="en-US" sz="2000" b="1" dirty="0">
                <a:solidFill>
                  <a:srgbClr val="FF0066"/>
                </a:solidFill>
                <a:effectLst>
                  <a:outerShdw blurRad="38100" dist="38100" dir="2700000" algn="tl">
                    <a:srgbClr val="C0C0C0"/>
                  </a:outerShdw>
                </a:effectLst>
                <a:latin typeface="Times New Roman" pitchFamily="18" charset="0"/>
                <a:cs typeface="Times New Roman" pitchFamily="18" charset="0"/>
              </a:rPr>
              <a:t>TRƯỜNG MẦM NON BAN MAI XANH</a:t>
            </a:r>
          </a:p>
        </p:txBody>
      </p:sp>
      <p:sp>
        <p:nvSpPr>
          <p:cNvPr id="3" name="Rectangle 2"/>
          <p:cNvSpPr/>
          <p:nvPr/>
        </p:nvSpPr>
        <p:spPr>
          <a:xfrm>
            <a:off x="2051720" y="3200400"/>
            <a:ext cx="5410200" cy="2554288"/>
          </a:xfrm>
          <a:prstGeom prst="rect">
            <a:avLst/>
          </a:prstGeom>
        </p:spPr>
        <p:txBody>
          <a:bodyPr>
            <a:spAutoFit/>
          </a:bodyPr>
          <a:lstStyle/>
          <a:p>
            <a:pPr algn="ctr">
              <a:spcBef>
                <a:spcPct val="50000"/>
              </a:spcBef>
              <a:defRPr/>
            </a:pP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LÀM QUEN VĂN HỌC</a:t>
            </a:r>
          </a:p>
          <a:p>
            <a:pPr algn="ctr">
              <a:spcBef>
                <a:spcPct val="50000"/>
              </a:spcBef>
              <a:defRPr/>
            </a:pPr>
            <a:endPar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a:spcBef>
                <a:spcPct val="50000"/>
              </a:spcBef>
              <a:defRPr/>
            </a:pP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Đề</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tài</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Truyện</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chiếc</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ô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của</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thỏ</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a:solidFill>
                  <a:srgbClr val="FF00FF"/>
                </a:solidFill>
                <a:effectLst>
                  <a:outerShdw blurRad="38100" dist="38100" dir="2700000" algn="tl">
                    <a:srgbClr val="C0C0C0"/>
                  </a:outerShdw>
                </a:effectLst>
                <a:latin typeface="Times New Roman" pitchFamily="18" charset="0"/>
                <a:cs typeface="Times New Roman" pitchFamily="18" charset="0"/>
              </a:rPr>
              <a:t>trắng”</a:t>
            </a:r>
            <a:endPar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endParaRPr>
          </a:p>
          <a:p>
            <a:pPr algn="ctr">
              <a:spcBef>
                <a:spcPct val="50000"/>
              </a:spcBef>
              <a:defRPr/>
            </a:pP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Lứa</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tuổi</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24 – 36 THÁNG</a:t>
            </a:r>
          </a:p>
          <a:p>
            <a:pPr algn="ctr">
              <a:spcBef>
                <a:spcPct val="50000"/>
              </a:spcBef>
              <a:defRPr/>
            </a:pP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Giáo</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viên</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Nguyễn</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Thị</a:t>
            </a:r>
            <a:r>
              <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FF00FF"/>
                </a:solidFill>
                <a:effectLst>
                  <a:outerShdw blurRad="38100" dist="38100" dir="2700000" algn="tl">
                    <a:srgbClr val="C0C0C0"/>
                  </a:outerShdw>
                </a:effectLst>
                <a:latin typeface="Times New Roman" pitchFamily="18" charset="0"/>
                <a:cs typeface="Times New Roman" pitchFamily="18" charset="0"/>
              </a:rPr>
              <a:t>Hòa</a:t>
            </a:r>
            <a:endParaRPr lang="en-US" sz="2000" b="1" dirty="0">
              <a:solidFill>
                <a:srgbClr val="FF00FF"/>
              </a:solidFill>
              <a:effectLst>
                <a:outerShdw blurRad="38100" dist="38100" dir="2700000" algn="tl">
                  <a:srgbClr val="C0C0C0"/>
                </a:outerShdw>
              </a:effectLst>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2079E9BE-D2DD-0A24-BA52-9F59C62B3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087" y="970491"/>
            <a:ext cx="21558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5001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27168" cy="922114"/>
          </a:xfrm>
        </p:spPr>
        <p:txBody>
          <a:bodyPr>
            <a:noAutofit/>
          </a:bodyPr>
          <a:lstStyle/>
          <a:p>
            <a:r>
              <a:rPr lang="en-SG" sz="3600" dirty="0"/>
              <a:t>Thỏ trắng và gà con gặp ai?</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31262" y="2160588"/>
            <a:ext cx="510508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8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000" dirty="0"/>
              <a:t>Mèo kêu như thế nào?</a:t>
            </a:r>
          </a:p>
        </p:txBody>
      </p:sp>
      <p:pic>
        <p:nvPicPr>
          <p:cNvPr id="12" name="Content Placeholder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1196182" y="2160588"/>
            <a:ext cx="5175249" cy="388143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ular Callout 8"/>
          <p:cNvSpPr/>
          <p:nvPr/>
        </p:nvSpPr>
        <p:spPr>
          <a:xfrm rot="21104824">
            <a:off x="1187624" y="2065883"/>
            <a:ext cx="3168352" cy="1224136"/>
          </a:xfrm>
          <a:prstGeom prst="wedgeRectCallout">
            <a:avLst>
              <a:gd name="adj1" fmla="val 60278"/>
              <a:gd name="adj2" fmla="val 947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S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Meo !  meo !!</a:t>
            </a:r>
          </a:p>
        </p:txBody>
      </p:sp>
    </p:spTree>
    <p:extLst>
      <p:ext uri="{BB962C8B-B14F-4D97-AF65-F5344CB8AC3E}">
        <p14:creationId xmlns:p14="http://schemas.microsoft.com/office/powerpoint/2010/main" val="19006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368152"/>
          </a:xfrm>
        </p:spPr>
        <p:txBody>
          <a:bodyPr>
            <a:noAutofit/>
          </a:bodyPr>
          <a:lstStyle/>
          <a:p>
            <a:r>
              <a:rPr lang="en-SG" sz="3600" dirty="0"/>
              <a:t>Khi tạnh mưa, có nắng Thỏ trắng, gà con và mèo con đã làm gì? </a:t>
            </a: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94995" y="2160588"/>
            <a:ext cx="5177622"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64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4392488"/>
          </a:xfrm>
          <a:solidFill>
            <a:schemeClr val="accent2">
              <a:lumMod val="40000"/>
              <a:lumOff val="60000"/>
            </a:schemeClr>
          </a:solidFill>
        </p:spPr>
        <p:txBody>
          <a:bodyPr>
            <a:normAutofit/>
          </a:bodyPr>
          <a:lstStyle/>
          <a:p>
            <a:r>
              <a:rPr lang="en-US" dirty="0"/>
              <a:t>=&gt; Giáo dục: Bạn Thỏ thông minh và tốt bụng đã biết giúp đỡ các bạn. Khi  các con chơi đồ chơi, các con chơi cùng bạn, không được tranh giành đồ chơi của bạn.</a:t>
            </a:r>
            <a:endParaRPr lang="en-SG" dirty="0">
              <a:solidFill>
                <a:schemeClr val="tx1">
                  <a:lumMod val="95000"/>
                  <a:lumOff val="5000"/>
                </a:schemeClr>
              </a:solidFill>
            </a:endParaRPr>
          </a:p>
        </p:txBody>
      </p:sp>
    </p:spTree>
    <p:extLst>
      <p:ext uri="{BB962C8B-B14F-4D97-AF65-F5344CB8AC3E}">
        <p14:creationId xmlns:p14="http://schemas.microsoft.com/office/powerpoint/2010/main" val="402807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3744416"/>
          </a:xfrm>
          <a:effectLst>
            <a:glow rad="228600">
              <a:schemeClr val="accent2">
                <a:satMod val="175000"/>
                <a:alpha val="40000"/>
              </a:schemeClr>
            </a:glow>
          </a:effectLst>
        </p:spPr>
        <p:txBody>
          <a:bodyPr/>
          <a:lstStyle/>
          <a:p>
            <a:r>
              <a:rPr lang="en-SG" dirty="0"/>
              <a:t>Chúc các cô sức khỏe thành công !!!!!</a:t>
            </a:r>
          </a:p>
        </p:txBody>
      </p:sp>
    </p:spTree>
    <p:extLst>
      <p:ext uri="{BB962C8B-B14F-4D97-AF65-F5344CB8AC3E}">
        <p14:creationId xmlns:p14="http://schemas.microsoft.com/office/powerpoint/2010/main" val="268696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864" t="-96" r="32179" b="23095"/>
          <a:stretch/>
        </p:blipFill>
        <p:spPr bwMode="auto">
          <a:xfrm>
            <a:off x="107504" y="188640"/>
            <a:ext cx="403244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p:cNvPicPr>
            <a:picLocks noChangeAspect="1" noChangeArrowheads="1"/>
          </p:cNvPicPr>
          <p:nvPr/>
        </p:nvPicPr>
        <p:blipFill rotWithShape="1">
          <a:blip r:embed="rId3">
            <a:extLst>
              <a:ext uri="{28A0092B-C50C-407E-A947-70E740481C1C}">
                <a14:useLocalDpi xmlns:a14="http://schemas.microsoft.com/office/drawing/2010/main" val="0"/>
              </a:ext>
            </a:extLst>
          </a:blip>
          <a:srcRect l="3335" t="5051" r="50430" b="-306"/>
          <a:stretch/>
        </p:blipFill>
        <p:spPr bwMode="auto">
          <a:xfrm>
            <a:off x="4139952" y="188640"/>
            <a:ext cx="481484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09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dirty="0"/>
          </a:p>
        </p:txBody>
      </p:sp>
      <p:sp>
        <p:nvSpPr>
          <p:cNvPr id="3" name="Subtitle 2"/>
          <p:cNvSpPr>
            <a:spLocks noGrp="1"/>
          </p:cNvSpPr>
          <p:nvPr>
            <p:ph type="subTitle" idx="1"/>
          </p:nvPr>
        </p:nvSpPr>
        <p:spPr/>
        <p:txBody>
          <a:bodyPr/>
          <a:lstStyle/>
          <a:p>
            <a:endParaRPr lang="en-SG"/>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76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5258"/>
            <a:ext cx="9143999" cy="710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56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77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rmAutofit/>
          </a:bodyPr>
          <a:lstStyle/>
          <a:p>
            <a:r>
              <a:rPr lang="en-SG" dirty="0"/>
              <a:t>Truyện có những ai ?</a:t>
            </a:r>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94995" y="2160588"/>
            <a:ext cx="5177622"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0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circle(in)">
                                      <p:cBhvr>
                                        <p:cTn id="14"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SG" sz="3200" dirty="0"/>
              <a:t>Khi có mưa thỏ trắng đã lấy gì làm ô để che đầu?</a:t>
            </a:r>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35" t="5051" r="50430" b="-306"/>
          <a:stretch/>
        </p:blipFill>
        <p:spPr bwMode="auto">
          <a:xfrm>
            <a:off x="2339752" y="1412776"/>
            <a:ext cx="459881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4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normAutofit/>
          </a:bodyPr>
          <a:lstStyle/>
          <a:p>
            <a:r>
              <a:rPr lang="en-SG" sz="4800" dirty="0"/>
              <a:t>Thỏ trắng gặp ai?</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28092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36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dirty="0"/>
              <a:t>Gà con kêu như thế nào?</a:t>
            </a:r>
          </a:p>
        </p:txBody>
      </p:sp>
      <p:pic>
        <p:nvPicPr>
          <p:cNvPr id="1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245" t="52049" r="60033" b="9688"/>
          <a:stretch/>
        </p:blipFill>
        <p:spPr bwMode="auto">
          <a:xfrm>
            <a:off x="1043608" y="2636912"/>
            <a:ext cx="2520280" cy="38884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rot="1324811">
            <a:off x="4009718" y="2143995"/>
            <a:ext cx="3816424" cy="1584176"/>
          </a:xfrm>
          <a:prstGeom prst="wedgeEllipseCallout">
            <a:avLst>
              <a:gd name="adj1" fmla="val -44956"/>
              <a:gd name="adj2" fmla="val 839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SG"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Chiếp! Chiếp  !</a:t>
            </a:r>
          </a:p>
        </p:txBody>
      </p:sp>
    </p:spTree>
    <p:extLst>
      <p:ext uri="{BB962C8B-B14F-4D97-AF65-F5344CB8AC3E}">
        <p14:creationId xmlns:p14="http://schemas.microsoft.com/office/powerpoint/2010/main" val="68745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251</TotalTime>
  <Words>164</Words>
  <Application>Microsoft Office PowerPoint</Application>
  <PresentationFormat>On-screen Show (4:3)</PresentationFormat>
  <Paragraphs>19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Trebuchet MS</vt:lpstr>
      <vt:lpstr>Wingdings 3</vt:lpstr>
      <vt:lpstr>Facet</vt:lpstr>
      <vt:lpstr>  </vt:lpstr>
      <vt:lpstr>PowerPoint Presentation</vt:lpstr>
      <vt:lpstr>PowerPoint Presentation</vt:lpstr>
      <vt:lpstr>PowerPoint Presentation</vt:lpstr>
      <vt:lpstr>PowerPoint Presentation</vt:lpstr>
      <vt:lpstr>Truyện có những ai ?</vt:lpstr>
      <vt:lpstr>Khi có mưa thỏ trắng đã lấy gì làm ô để che đầu?</vt:lpstr>
      <vt:lpstr>Thỏ trắng gặp ai?</vt:lpstr>
      <vt:lpstr>Gà con kêu như thế nào?</vt:lpstr>
      <vt:lpstr>Thỏ trắng và gà con gặp ai?</vt:lpstr>
      <vt:lpstr>Mèo kêu như thế nào?</vt:lpstr>
      <vt:lpstr>Khi tạnh mưa, có nắng Thỏ trắng, gà con và mèo con đã làm gì? </vt:lpstr>
      <vt:lpstr>=&gt; Giáo dục: Bạn Thỏ thông minh và tốt bụng đã biết giúp đỡ các bạn. Khi  các con chơi đồ chơi, các con chơi cùng bạn, không được tranh giành đồ chơi của bạn.</vt:lpstr>
      <vt:lpstr>Chúc các cô sức khỏe thành công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QUACHBUIQUOCCUONG</dc:creator>
  <cp:lastModifiedBy>Mai Ngọc</cp:lastModifiedBy>
  <cp:revision>20</cp:revision>
  <dcterms:created xsi:type="dcterms:W3CDTF">2018-10-15T15:59:49Z</dcterms:created>
  <dcterms:modified xsi:type="dcterms:W3CDTF">2023-06-25T14:59:13Z</dcterms:modified>
</cp:coreProperties>
</file>