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7" r:id="rId3"/>
    <p:sldId id="264" r:id="rId4"/>
    <p:sldId id="258" r:id="rId5"/>
    <p:sldId id="259" r:id="rId6"/>
    <p:sldId id="266" r:id="rId7"/>
    <p:sldId id="263" r:id="rId8"/>
    <p:sldId id="268" r:id="rId9"/>
    <p:sldId id="269" r:id="rId10"/>
    <p:sldId id="270" r:id="rId11"/>
    <p:sldId id="271" r:id="rId12"/>
    <p:sldId id="274" r:id="rId13"/>
    <p:sldId id="272" r:id="rId14"/>
    <p:sldId id="273" r:id="rId15"/>
    <p:sldId id="275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99"/>
    <a:srgbClr val="0000FF"/>
    <a:srgbClr val="0033CC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7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0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4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5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8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560C-91F4-4C43-AB7A-F01B1E547E6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0DB0B-4EF6-44A8-8F52-B5DA00D2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7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ung viền mầm non vector [share] | đặt may áo thun đồng ph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5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3205" y="2610604"/>
            <a:ext cx="6965751" cy="20197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VỚI TOÁN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7522" y="106700"/>
            <a:ext cx="6897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000" b="1" noProof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4706" y="3426317"/>
            <a:ext cx="6191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Nhận biết hình tròn, hình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Mẫu giáo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Thanh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3564" y="6303873"/>
            <a:ext cx="266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2022- 2023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039" y="1061946"/>
            <a:ext cx="1016339" cy="10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95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22" y="130261"/>
            <a:ext cx="905725" cy="8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9263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541"/>
            <a:ext cx="12192000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8" y="74816"/>
            <a:ext cx="846521" cy="8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1715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2207"/>
          </a:xfrm>
        </p:spPr>
      </p:pic>
      <p:sp>
        <p:nvSpPr>
          <p:cNvPr id="5" name="Rectangle 4"/>
          <p:cNvSpPr/>
          <p:nvPr/>
        </p:nvSpPr>
        <p:spPr>
          <a:xfrm>
            <a:off x="3339461" y="3119735"/>
            <a:ext cx="5715639" cy="19475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cap="none" spc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 hình tròn- hình vuông</a:t>
            </a:r>
            <a:endParaRPr lang="en-US" sz="2800" b="1" cap="none" spc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5" y="177768"/>
            <a:ext cx="859584" cy="8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4622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51100" y="1416723"/>
            <a:ext cx="3224849" cy="3215603"/>
          </a:xfrm>
          <a:prstGeom prst="ellipse">
            <a:avLst/>
          </a:prstGeom>
          <a:ln w="101600">
            <a:solidFill>
              <a:srgbClr val="0808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451100" y="1416723"/>
            <a:ext cx="3224849" cy="32156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96430" y="1727200"/>
            <a:ext cx="3125469" cy="2765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10133464" y="1689099"/>
            <a:ext cx="11565" cy="280352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984865" y="1727200"/>
            <a:ext cx="23130" cy="276542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996430" y="4492626"/>
            <a:ext cx="3148599" cy="2222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946129" y="1704973"/>
            <a:ext cx="3175770" cy="6353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2" y="128414"/>
            <a:ext cx="85961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207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97279" y="1439405"/>
            <a:ext cx="3224849" cy="32156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6129" y="1664493"/>
            <a:ext cx="3125469" cy="27654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94" y="225715"/>
            <a:ext cx="85961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9387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-0.25 -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2.96296E-6 L 0.00208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0375"/>
          </a:xfrm>
        </p:spPr>
      </p:pic>
      <p:sp>
        <p:nvSpPr>
          <p:cNvPr id="7" name="Rectangle 6"/>
          <p:cNvSpPr/>
          <p:nvPr/>
        </p:nvSpPr>
        <p:spPr>
          <a:xfrm>
            <a:off x="2020754" y="2481856"/>
            <a:ext cx="7363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Thử tài của bé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71" y="174392"/>
            <a:ext cx="85961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3812"/>
            <a:ext cx="12234332" cy="688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915"/>
            <a:ext cx="1156449" cy="11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5793" y="2967334"/>
            <a:ext cx="9384307" cy="2773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 các con!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4" y="0"/>
            <a:ext cx="859611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05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1889"/>
          </a:xfrm>
        </p:spPr>
      </p:pic>
      <p:sp>
        <p:nvSpPr>
          <p:cNvPr id="5" name="Rectangle 4"/>
          <p:cNvSpPr/>
          <p:nvPr/>
        </p:nvSpPr>
        <p:spPr>
          <a:xfrm>
            <a:off x="3760040" y="365125"/>
            <a:ext cx="46719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bài “ Tròn tròn vuông vuông”</a:t>
            </a:r>
            <a:endParaRPr lang="en-US" sz="2400" b="1" cap="none" spc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ài hát tròn vu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697" y="826789"/>
            <a:ext cx="11521440" cy="57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504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2"/>
            <a:ext cx="12192000" cy="6960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3078818"/>
            <a:ext cx="525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hình tròn, hình vuông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3" y="220548"/>
            <a:ext cx="911835" cy="9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7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51660" y="1009570"/>
            <a:ext cx="4001590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2770" y="486350"/>
            <a:ext cx="384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hình gì?</a:t>
            </a:r>
            <a:endParaRPr lang="en-US" sz="28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5913" y="5215121"/>
            <a:ext cx="25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  <a:endParaRPr lang="en-US" sz="2800" b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16" y="199272"/>
            <a:ext cx="933348" cy="92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4552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412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64427" y="1188198"/>
            <a:ext cx="4001589" cy="3943942"/>
          </a:xfrm>
          <a:prstGeom prst="ellipse">
            <a:avLst/>
          </a:prstGeom>
          <a:ln w="101600">
            <a:solidFill>
              <a:srgbClr val="08080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924297" y="1188199"/>
            <a:ext cx="3881848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4296" y="512596"/>
            <a:ext cx="43940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có đặc điểm gì?</a:t>
            </a:r>
          </a:p>
          <a:p>
            <a:endParaRPr lang="en-US"/>
          </a:p>
        </p:txBody>
      </p:sp>
      <p:sp>
        <p:nvSpPr>
          <p:cNvPr id="9" name="Down Arrow 8"/>
          <p:cNvSpPr/>
          <p:nvPr/>
        </p:nvSpPr>
        <p:spPr>
          <a:xfrm rot="4622013">
            <a:off x="8183229" y="2804457"/>
            <a:ext cx="439420" cy="87789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8876410" y="2118620"/>
            <a:ext cx="2540527" cy="1906316"/>
          </a:xfrm>
          <a:prstGeom prst="cloud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tròn có đường bao cong khép kín.</a:t>
            </a:r>
            <a:endParaRPr lang="en-US" sz="20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16" y="198432"/>
            <a:ext cx="934197" cy="9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043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74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051660" y="1305927"/>
            <a:ext cx="4001590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857" y="509451"/>
            <a:ext cx="532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 có lăn được không?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39" y="208552"/>
            <a:ext cx="833276" cy="8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8479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4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108267" y="1251915"/>
            <a:ext cx="4001590" cy="39439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68" y="124050"/>
            <a:ext cx="872647" cy="8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895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76056" y="1566500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2445" y="5876836"/>
            <a:ext cx="321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vuông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6056" y="250986"/>
            <a:ext cx="372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đây?</a:t>
            </a:r>
            <a:endParaRPr lang="en-US" sz="28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9" y="250986"/>
            <a:ext cx="872647" cy="8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8615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0526" y="156650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55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642" y="1573553"/>
            <a:ext cx="4206239" cy="3717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76056" y="1552395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76056" y="5284176"/>
            <a:ext cx="4206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376056" y="1526020"/>
            <a:ext cx="0" cy="3758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82295" y="1526020"/>
            <a:ext cx="0" cy="3758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6300647" y="554490"/>
            <a:ext cx="538186" cy="833686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>
            <a:off x="8892773" y="2843288"/>
            <a:ext cx="522519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/>
          <p:cNvSpPr/>
          <p:nvPr/>
        </p:nvSpPr>
        <p:spPr>
          <a:xfrm rot="10800000">
            <a:off x="6446942" y="5448396"/>
            <a:ext cx="522519" cy="1163444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3205861" y="2684354"/>
            <a:ext cx="556561" cy="942227"/>
          </a:xfrm>
          <a:prstGeom prst="downArrow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9433" y="27077"/>
            <a:ext cx="5567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đặc điểm gì?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7" y="122005"/>
            <a:ext cx="905725" cy="8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192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126</Words>
  <Application>Microsoft Office PowerPoint</Application>
  <PresentationFormat>Widescreen</PresentationFormat>
  <Paragraphs>21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23</cp:revision>
  <dcterms:created xsi:type="dcterms:W3CDTF">2021-10-30T02:21:29Z</dcterms:created>
  <dcterms:modified xsi:type="dcterms:W3CDTF">2023-06-24T12:52:13Z</dcterms:modified>
</cp:coreProperties>
</file>