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1" r:id="rId6"/>
    <p:sldId id="262" r:id="rId7"/>
    <p:sldId id="265" r:id="rId8"/>
    <p:sldId id="26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24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813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45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16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566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655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19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093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2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94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50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2942-D727-48DA-8E4A-5AE946BDDBE7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093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04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13" y="263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133601" y="2388500"/>
            <a:ext cx="7172325" cy="116659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4038600" y="3555100"/>
            <a:ext cx="4724400" cy="107969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Chổi ngoan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3466125" y="5349943"/>
            <a:ext cx="5362575" cy="701675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 </a:t>
            </a:r>
            <a:r>
              <a:rPr lang="en-US" sz="32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6477000" y="49530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5029200" y="449580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b="1" dirty="0"/>
              <a:t>Tác giả: Vũ Thị Minh Tâm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2695" y="354700"/>
            <a:ext cx="7469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 MAI </a:t>
            </a:r>
            <a:r>
              <a:rPr lang="en-US" sz="2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9E9BE-D2DD-0A24-BA52-9F59C62B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7" y="1015999"/>
            <a:ext cx="21558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4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152"/>
            <a:ext cx="9075738" cy="67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6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endParaRPr lang="vi-VN" altLang="vi-VN" sz="4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105400"/>
            <a:ext cx="9144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2800" dirty="0"/>
          </a:p>
          <a:p>
            <a:pPr eaLnBrk="1" hangingPunct="1">
              <a:lnSpc>
                <a:spcPct val="90000"/>
              </a:lnSpc>
            </a:pPr>
            <a:r>
              <a:rPr lang="en-US" altLang="vi-VN" sz="3600" b="1" dirty="0">
                <a:latin typeface="Arial Unicode MS" panose="020B0604020202020204" pitchFamily="34" charset="-128"/>
              </a:rPr>
              <a:t>Sáng ra chổi đã quét nhà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vi-VN" sz="3600" b="1" dirty="0">
                <a:latin typeface="Arial Unicode MS" panose="020B0604020202020204" pitchFamily="34" charset="-128"/>
              </a:rPr>
              <a:t>Đến chiều chổi lại theo bà quét sân</a:t>
            </a:r>
          </a:p>
          <a:p>
            <a:pPr eaLnBrk="1" hangingPunct="1">
              <a:lnSpc>
                <a:spcPct val="90000"/>
              </a:lnSpc>
            </a:pP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pic>
        <p:nvPicPr>
          <p:cNvPr id="5" name="Picture 4" descr="choingoan_zps4oiwpe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58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60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endParaRPr lang="vi-VN" altLang="vi-VN" sz="1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578" y="5667374"/>
            <a:ext cx="9144000" cy="1752600"/>
          </a:xfrm>
        </p:spPr>
        <p:txBody>
          <a:bodyPr/>
          <a:lstStyle/>
          <a:p>
            <a:pPr eaLnBrk="1" hangingPunct="1"/>
            <a:r>
              <a:rPr lang="en-US" altLang="vi-VN" sz="3200" b="1" dirty="0" err="1">
                <a:latin typeface="Arial Unicode MS" panose="020B0604020202020204" pitchFamily="34" charset="-128"/>
              </a:rPr>
              <a:t>Ứơc</a:t>
            </a:r>
            <a:r>
              <a:rPr lang="en-US" altLang="vi-VN" sz="3200" b="1" dirty="0">
                <a:latin typeface="Arial Unicode MS" panose="020B0604020202020204" pitchFamily="34" charset="-128"/>
              </a:rPr>
              <a:t> gì bé lớn thật nhanh</a:t>
            </a:r>
          </a:p>
          <a:p>
            <a:pPr eaLnBrk="1" hangingPunct="1"/>
            <a:r>
              <a:rPr lang="en-US" altLang="vi-VN" sz="3200" b="1" dirty="0">
                <a:latin typeface="Arial Unicode MS" panose="020B0604020202020204" pitchFamily="34" charset="-128"/>
              </a:rPr>
              <a:t>Để bé cùng chổi quét sân đỡ bà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55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80304"/>
            <a:ext cx="8763000" cy="6372896"/>
          </a:xfrm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962400" y="2362200"/>
            <a:ext cx="502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  <a:endParaRPr lang="vi-VN" altLang="vi-VN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3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93930" y="2967335"/>
            <a:ext cx="460414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</a:rPr>
              <a:t>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115308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8717" y="1202929"/>
            <a:ext cx="5378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chơi: </a:t>
            </a:r>
          </a:p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 tập quét nhà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bé quét nhà cắ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7984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04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05000" y="-152400"/>
            <a:ext cx="4419600" cy="1600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133601" y="1295400"/>
            <a:ext cx="7172325" cy="170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4038600" y="3048000"/>
            <a:ext cx="4724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Chổi ngoan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4876801" y="5173664"/>
            <a:ext cx="5362575" cy="701675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6477000" y="49530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5029200" y="449580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b="1" dirty="0"/>
              <a:t>Tác giả: Vũ Thị Minh Tâm</a:t>
            </a:r>
          </a:p>
        </p:txBody>
      </p:sp>
    </p:spTree>
    <p:extLst>
      <p:ext uri="{BB962C8B-B14F-4D97-AF65-F5344CB8AC3E}">
        <p14:creationId xmlns:p14="http://schemas.microsoft.com/office/powerpoint/2010/main" val="27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101</Words>
  <Application>Microsoft Office PowerPoint</Application>
  <PresentationFormat>Widescreen</PresentationFormat>
  <Paragraphs>20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Unicode MS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Mai Ngọc</cp:lastModifiedBy>
  <cp:revision>14</cp:revision>
  <dcterms:created xsi:type="dcterms:W3CDTF">2017-11-29T02:23:03Z</dcterms:created>
  <dcterms:modified xsi:type="dcterms:W3CDTF">2023-06-25T15:06:22Z</dcterms:modified>
</cp:coreProperties>
</file>