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3" r:id="rId13"/>
    <p:sldId id="266" r:id="rId14"/>
    <p:sldId id="267" r:id="rId15"/>
    <p:sldId id="268" r:id="rId16"/>
    <p:sldId id="269" r:id="rId17"/>
    <p:sldId id="274" r:id="rId18"/>
    <p:sldId id="270" r:id="rId19"/>
    <p:sldId id="271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7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0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2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0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3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7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3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7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9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7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4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3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725CA-37FC-4420-B66A-E05E688D7CA0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8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2640077" y="609600"/>
            <a:ext cx="76642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PHÒNG GIÁO DỤC VÀ ĐÀO TẠO QUẬN LONG BIÊN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TRƯỜNG MẦM NON BAN MAI XANH</a:t>
            </a: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3881536" y="3974841"/>
            <a:ext cx="6022885" cy="22022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LÀM QUEN VĂN HỌC</a:t>
            </a:r>
          </a:p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Đề tài: Thơ “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Gà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gáy</a:t>
            </a:r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”</a:t>
            </a:r>
          </a:p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Lứa tuổi: 24 – 36 tháng</a:t>
            </a:r>
          </a:p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 viên: Đặng Thị Mai</a:t>
            </a:r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7DFC1E-8614-D520-CFBE-16F562982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45" y="1302327"/>
            <a:ext cx="2299855" cy="195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8191" y="2155966"/>
            <a:ext cx="5958041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/>
            <a:r>
              <a:rPr lang="en-US" sz="6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6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026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62708" y="2293033"/>
            <a:ext cx="8693834" cy="1287268"/>
          </a:xfrm>
        </p:spPr>
        <p:txBody>
          <a:bodyPr>
            <a:normAutofit/>
          </a:bodyPr>
          <a:lstStyle/>
          <a:p>
            <a:r>
              <a:rPr lang="en-US" sz="7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7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7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7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58890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609" y="1645921"/>
            <a:ext cx="8567225" cy="1582688"/>
          </a:xfrm>
        </p:spPr>
        <p:txBody>
          <a:bodyPr>
            <a:normAutofit/>
          </a:bodyPr>
          <a:lstStyle/>
          <a:p>
            <a:r>
              <a:rPr lang="en-US" sz="7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7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7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7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7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80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1668" y="5345723"/>
            <a:ext cx="7329266" cy="1512277"/>
          </a:xfrm>
        </p:spPr>
        <p:txBody>
          <a:bodyPr>
            <a:normAutofit/>
          </a:bodyPr>
          <a:lstStyle/>
          <a:p>
            <a:pPr algn="l"/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b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ó o…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88" y="154745"/>
            <a:ext cx="8881403" cy="509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2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8719" y="5669280"/>
            <a:ext cx="9144000" cy="991771"/>
          </a:xfrm>
        </p:spPr>
        <p:txBody>
          <a:bodyPr>
            <a:normAutofit/>
          </a:bodyPr>
          <a:lstStyle/>
          <a:p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19" y="320040"/>
            <a:ext cx="9277133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10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03520"/>
            <a:ext cx="9144000" cy="1793631"/>
          </a:xfrm>
        </p:spPr>
        <p:txBody>
          <a:bodyPr>
            <a:normAutofit/>
          </a:bodyPr>
          <a:lstStyle/>
          <a:p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Ò…ó…o…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5" y="190293"/>
            <a:ext cx="8993945" cy="511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30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9257" y="2052934"/>
            <a:ext cx="7787708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br>
              <a:rPr lang="en-US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7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400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3" y="2169940"/>
            <a:ext cx="5905500" cy="43434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233181" y="0"/>
            <a:ext cx="5050302" cy="2148839"/>
          </a:xfrm>
          <a:prstGeom prst="cloudCallout">
            <a:avLst>
              <a:gd name="adj1" fmla="val -27924"/>
              <a:gd name="adj2" fmla="val 65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6977575" y="2231487"/>
            <a:ext cx="4768947" cy="1997612"/>
          </a:xfrm>
          <a:prstGeom prst="cloudCallout">
            <a:avLst>
              <a:gd name="adj1" fmla="val -61712"/>
              <a:gd name="adj2" fmla="val 31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vậy con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6977575" y="4754879"/>
            <a:ext cx="3502856" cy="1758461"/>
          </a:xfrm>
          <a:prstGeom prst="cloudCallout">
            <a:avLst>
              <a:gd name="adj1" fmla="val -65163"/>
              <a:gd name="adj2" fmla="val 22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4982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477772"/>
          </a:xfrm>
        </p:spPr>
        <p:txBody>
          <a:bodyPr>
            <a:normAutofit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b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VĐTN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b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38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8224" y="2545304"/>
            <a:ext cx="86260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86117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524" y="1094704"/>
            <a:ext cx="10027276" cy="1287888"/>
          </a:xfrm>
        </p:spPr>
        <p:txBody>
          <a:bodyPr>
            <a:normAutofit/>
          </a:bodyPr>
          <a:lstStyle/>
          <a:p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YÊU CẦU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524" y="2511380"/>
            <a:ext cx="10377795" cy="366558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9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9656"/>
            <a:ext cx="10515600" cy="1420836"/>
          </a:xfrm>
        </p:spPr>
        <p:txBody>
          <a:bodyPr>
            <a:normAutofit/>
          </a:bodyPr>
          <a:lstStyle/>
          <a:p>
            <a:r>
              <a:rPr lang="it-IT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4732"/>
            <a:ext cx="10515600" cy="4362231"/>
          </a:xfrm>
        </p:spPr>
        <p:txBody>
          <a:bodyPr/>
          <a:lstStyle/>
          <a:p>
            <a:pPr>
              <a:buFontTx/>
              <a:buChar char="-"/>
            </a:pPr>
            <a:r>
              <a:rPr lang="it-IT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dùng của cô: Bài giảng PowerPoint, 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máy hát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3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1411" y="2891859"/>
            <a:ext cx="31566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519580" y="1968529"/>
            <a:ext cx="9040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TỔ CHỨC HOẠT ĐỘNG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0528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248" y="2335235"/>
            <a:ext cx="11211951" cy="1329471"/>
          </a:xfrm>
        </p:spPr>
        <p:txBody>
          <a:bodyPr>
            <a:normAutofit/>
          </a:bodyPr>
          <a:lstStyle/>
          <a:p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931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43" y="0"/>
            <a:ext cx="8384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71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11" y="0"/>
            <a:ext cx="8847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3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17" y="0"/>
            <a:ext cx="7906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32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4" y="0"/>
            <a:ext cx="983331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84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241</Words>
  <Application>Microsoft Office PowerPoint</Application>
  <PresentationFormat>Widescreen</PresentationFormat>
  <Paragraphs>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I. MỤC ĐÍCH YÊU CẦU</vt:lpstr>
      <vt:lpstr>II. CHUẨN BỊ </vt:lpstr>
      <vt:lpstr>PowerPoint Presentation</vt:lpstr>
      <vt:lpstr>Mời các bé cùng xem tranh nhé!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đọc thơ lần 1</vt:lpstr>
      <vt:lpstr>Cô đọc thơ lần 2</vt:lpstr>
      <vt:lpstr>Thấy trời đã sáng Gà gáy ó o…</vt:lpstr>
      <vt:lpstr>Đua nhau gà gáy</vt:lpstr>
      <vt:lpstr>PowerPoint Presentation</vt:lpstr>
      <vt:lpstr>PowerPoint Presentation</vt:lpstr>
      <vt:lpstr>PowerPoint Presentation</vt:lpstr>
      <vt:lpstr>HOẠT ĐỘNG 2 VĐTN bài: Gà gáy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ĐIỆN TỬ LĨNH VỰC: PHÁT TRIỂN NGÔN NGỮ ĐỀ TÀI THƠ: GÀ GÁY ĐỐI TƯỢNG:</dc:title>
  <dc:creator>Admin</dc:creator>
  <cp:lastModifiedBy>Mai Ngọc</cp:lastModifiedBy>
  <cp:revision>22</cp:revision>
  <cp:lastPrinted>2017-12-12T13:10:35Z</cp:lastPrinted>
  <dcterms:created xsi:type="dcterms:W3CDTF">2017-12-12T11:14:15Z</dcterms:created>
  <dcterms:modified xsi:type="dcterms:W3CDTF">2023-06-24T14:56:03Z</dcterms:modified>
</cp:coreProperties>
</file>