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75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9900CC"/>
                </a:solidFill>
              </a:rPr>
              <a:t>TRƯỜNG MẦM </a:t>
            </a:r>
            <a:r>
              <a:rPr lang="en-US" altLang="en-US" sz="2000" b="1" smtClean="0">
                <a:solidFill>
                  <a:srgbClr val="9900CC"/>
                </a:solidFill>
              </a:rPr>
              <a:t>NON BAN MAI XANH</a:t>
            </a:r>
            <a:endParaRPr lang="en-US" altLang="en-US" sz="2000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3342" y="2687264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2771" y="3432176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 </a:t>
            </a:r>
            <a:r>
              <a:rPr lang="en-US" altLang="en-US" sz="2400" b="1" smtClean="0">
                <a:solidFill>
                  <a:srgbClr val="0000FF"/>
                </a:solidFill>
              </a:rPr>
              <a:t>Lên bốn”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Nguyễn Thị </a:t>
            </a:r>
            <a:r>
              <a:rPr lang="en-US" altLang="en-US" sz="2400" b="1" smtClean="0">
                <a:solidFill>
                  <a:srgbClr val="0000FF"/>
                </a:solidFill>
              </a:rPr>
              <a:t>Thanh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107" y="6357867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60"/>
                </a:solidFill>
              </a:rPr>
              <a:t>Năm học: </a:t>
            </a:r>
            <a:r>
              <a:rPr lang="en-US" altLang="en-US" sz="2000" b="1" smtClean="0">
                <a:solidFill>
                  <a:srgbClr val="002060"/>
                </a:solidFill>
              </a:rPr>
              <a:t>2022- 2023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29" y="976493"/>
            <a:ext cx="1087742" cy="1096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705813"/>
      </p:ext>
    </p:extLst>
  </p:cSld>
  <p:clrMapOvr>
    <a:masterClrMapping/>
  </p:clrMapOvr>
  <p:transition spd="slow" advTm="20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06" y="111426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</a:p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8" y="148732"/>
            <a:ext cx="879174" cy="8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13" y="175099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3" y="137551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6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2" y="-1"/>
            <a:ext cx="12288732" cy="6861969"/>
          </a:xfrm>
        </p:spPr>
      </p:pic>
      <p:sp>
        <p:nvSpPr>
          <p:cNvPr id="5" name="TextBox 4"/>
          <p:cNvSpPr txBox="1"/>
          <p:nvPr/>
        </p:nvSpPr>
        <p:spPr>
          <a:xfrm>
            <a:off x="1463040" y="1449977"/>
            <a:ext cx="8843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tan học về bạn nhỏ đi đâu các con nhỉ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52"/>
            <a:ext cx="763785" cy="7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" y="204628"/>
            <a:ext cx="737660" cy="7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2" y="121017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3" y="147143"/>
            <a:ext cx="819508" cy="8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7" y="156422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2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“ Vui đến trường”</a:t>
            </a:r>
            <a:endParaRPr lang="en-US" sz="4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0" y="96384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" y="112364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0" y="204628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0" y="94891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4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0" y="165612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</a:p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</a:p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vòi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quấy 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nữa.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" y="16202"/>
            <a:ext cx="976575" cy="9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0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" y="126468"/>
            <a:ext cx="101812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" y="182455"/>
            <a:ext cx="879174" cy="8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3" y="137552"/>
            <a:ext cx="918363" cy="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0" y="137552"/>
            <a:ext cx="933602" cy="9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0" y="104243"/>
            <a:ext cx="823220" cy="8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1|1.9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273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13</cp:revision>
  <dcterms:created xsi:type="dcterms:W3CDTF">2022-09-01T01:26:03Z</dcterms:created>
  <dcterms:modified xsi:type="dcterms:W3CDTF">2023-06-24T12:02:44Z</dcterms:modified>
</cp:coreProperties>
</file>