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8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854863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3962401" y="3925592"/>
            <a:ext cx="4577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Đề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tài</a:t>
            </a:r>
            <a:r>
              <a:rPr lang="en-US" sz="2000" b="1" dirty="0">
                <a:solidFill>
                  <a:srgbClr val="FFFF00"/>
                </a:solidFill>
              </a:rPr>
              <a:t>:  </a:t>
            </a:r>
            <a:r>
              <a:rPr lang="en-US" sz="2000" b="1" dirty="0" err="1">
                <a:solidFill>
                  <a:srgbClr val="FFFF00"/>
                </a:solidFill>
              </a:rPr>
              <a:t>Truyện</a:t>
            </a:r>
            <a:r>
              <a:rPr lang="en-US" sz="2000" b="1" dirty="0">
                <a:solidFill>
                  <a:srgbClr val="FFFF00"/>
                </a:solidFill>
              </a:rPr>
              <a:t> “</a:t>
            </a:r>
            <a:r>
              <a:rPr lang="en-US" sz="2000" b="1" dirty="0" err="1">
                <a:solidFill>
                  <a:srgbClr val="FFFF00"/>
                </a:solidFill>
              </a:rPr>
              <a:t>chiếc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áo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mùa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xuân</a:t>
            </a:r>
            <a:r>
              <a:rPr lang="en-US" sz="2000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Lứa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tuổi</a:t>
            </a:r>
            <a:r>
              <a:rPr lang="en-US" sz="2000" b="1" dirty="0">
                <a:solidFill>
                  <a:srgbClr val="FFFF00"/>
                </a:solidFill>
              </a:rPr>
              <a:t>: </a:t>
            </a:r>
            <a:r>
              <a:rPr lang="en-US" sz="2000" b="1" dirty="0" err="1">
                <a:solidFill>
                  <a:srgbClr val="FFFF00"/>
                </a:solidFill>
              </a:rPr>
              <a:t>Nhà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trẻ</a:t>
            </a:r>
            <a:r>
              <a:rPr lang="en-US" sz="2000" b="1" dirty="0">
                <a:solidFill>
                  <a:srgbClr val="FFFF00"/>
                </a:solidFill>
              </a:rPr>
              <a:t> (24-36 </a:t>
            </a:r>
            <a:r>
              <a:rPr lang="en-US" sz="2000" b="1" dirty="0" err="1">
                <a:solidFill>
                  <a:srgbClr val="FFFF00"/>
                </a:solidFill>
              </a:rPr>
              <a:t>tháng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Giáo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viên</a:t>
            </a:r>
            <a:r>
              <a:rPr lang="en-US" sz="2000" b="1" dirty="0">
                <a:solidFill>
                  <a:srgbClr val="FFFF00"/>
                </a:solidFill>
              </a:rPr>
              <a:t>: </a:t>
            </a:r>
            <a:r>
              <a:rPr lang="en-US" sz="2000" b="1" dirty="0" err="1">
                <a:solidFill>
                  <a:srgbClr val="FFFF00"/>
                </a:solidFill>
              </a:rPr>
              <a:t>Ngô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Thị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Năm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9241" y="4067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kern="1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Arial"/>
                <a:cs typeface="Arial"/>
              </a:rPr>
              <a:t>PHÒNG GIÁO DỤC VÀ ĐÀO TẠO QUẬN LONG BIÊN</a:t>
            </a:r>
          </a:p>
          <a:p>
            <a:pPr algn="ctr"/>
            <a:r>
              <a:rPr lang="vi-VN" b="1" kern="1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Arial"/>
                <a:cs typeface="Arial"/>
              </a:rPr>
              <a:t>TRƯỜNG MẦM NO</a:t>
            </a:r>
            <a:r>
              <a:rPr lang="en-US" b="1" kern="10">
                <a:solidFill>
                  <a:srgbClr val="0000CC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Arial"/>
                <a:cs typeface="Arial"/>
              </a:rPr>
              <a:t>N BAN MAI XANH</a:t>
            </a:r>
            <a:endParaRPr lang="vi-VN" b="1" kern="10" dirty="0">
              <a:solidFill>
                <a:srgbClr val="0000CC"/>
              </a:solidFill>
              <a:effectLst>
                <a:outerShdw blurRad="38100" dist="38100" dir="2700000" algn="tl" rotWithShape="0">
                  <a:srgbClr val="C0C0C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79E9BE-D2DD-0A24-BA52-9F59C62B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26" y="1053054"/>
            <a:ext cx="21558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102</TotalTime>
  <Words>547</Words>
  <Application>Microsoft Office PowerPoint</Application>
  <PresentationFormat>Widescreen</PresentationFormat>
  <Paragraphs>43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A3.OpenSansBold-San</vt:lpstr>
      <vt:lpstr>A3.OpenSans-San</vt:lpstr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Mai Ngọc</cp:lastModifiedBy>
  <cp:revision>11</cp:revision>
  <dcterms:created xsi:type="dcterms:W3CDTF">2022-02-15T03:17:25Z</dcterms:created>
  <dcterms:modified xsi:type="dcterms:W3CDTF">2023-06-25T14:57:23Z</dcterms:modified>
</cp:coreProperties>
</file>