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9" r:id="rId2"/>
    <p:sldId id="259" r:id="rId3"/>
    <p:sldId id="260" r:id="rId4"/>
    <p:sldId id="261" r:id="rId5"/>
    <p:sldId id="262" r:id="rId6"/>
    <p:sldId id="263" r:id="rId7"/>
    <p:sldId id="264" r:id="rId8"/>
    <p:sldId id="273" r:id="rId9"/>
    <p:sldId id="265" r:id="rId10"/>
    <p:sldId id="272" r:id="rId11"/>
    <p:sldId id="271" r:id="rId12"/>
    <p:sldId id="270" r:id="rId13"/>
    <p:sldId id="277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D11F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8BBF3-41FF-45AA-B748-A8592CE0508A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A9FCB-9FF5-4AD8-85C7-AE9557A02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4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1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6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0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4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8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0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7F533-90FC-4150-8C7D-43855B854D11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1D814-3E92-4ADB-945E-758DEE99D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NUL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3726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31244" y="2629117"/>
            <a:ext cx="5681512" cy="1985397"/>
          </a:xfrm>
          <a:prstGeom prst="rect">
            <a:avLst/>
          </a:prstGeom>
          <a:noFill/>
        </p:spPr>
        <p:txBody>
          <a:bodyPr spcFirstLastPara="1" wrap="none" lIns="68580" tIns="34290" rIns="68580" bIns="34290" numCol="1">
            <a:prstTxWarp prst="textArchUp">
              <a:avLst/>
            </a:prstTxWarp>
            <a:spAutoFit/>
          </a:bodyPr>
          <a:lstStyle/>
          <a:p>
            <a:pPr algn="ctr" defTabSz="685800">
              <a:defRPr/>
            </a:pPr>
            <a:r>
              <a:rPr lang="en-US" sz="4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QUEN VỚI TOÁN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5555" y="110332"/>
            <a:ext cx="5172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2000" b="1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</a:t>
            </a:r>
            <a:r>
              <a:rPr lang="en-US" sz="20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</a:p>
          <a:p>
            <a:pPr algn="ctr" defTabSz="685800">
              <a:defRPr/>
            </a:pPr>
            <a:r>
              <a:rPr lang="en-US" sz="20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</a:t>
            </a:r>
            <a:r>
              <a:rPr lang="en-US" sz="20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US" sz="2000" b="1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MAI XANH</a:t>
            </a:r>
            <a:endParaRPr lang="en-US" sz="2000" b="1" dirty="0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4492" y="4014350"/>
            <a:ext cx="613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685800">
              <a:defRPr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 thị Đào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7" y="550973"/>
            <a:ext cx="2155825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10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chimes.wav"/>
          </p:stSnd>
        </p:sndAc>
      </p:transition>
    </mc:Choice>
    <mc:Fallback xmlns="">
      <p:transition spd="slow">
        <p:blinds dir="vert"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9178" y="3733800"/>
            <a:ext cx="31242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49443" y="423574"/>
            <a:ext cx="2970645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4495800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14399" y="2324100"/>
            <a:ext cx="3124200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514600"/>
            <a:ext cx="5486400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2D11FB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C0066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bé</a:t>
            </a:r>
            <a:endParaRPr lang="en-US" sz="6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C0066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71600" y="1166841"/>
            <a:ext cx="6172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qua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16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21026" y="2514600"/>
            <a:ext cx="630194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Chào</a:t>
            </a:r>
            <a:r>
              <a:rPr lang="en-US" sz="36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tạm</a:t>
            </a:r>
            <a:r>
              <a:rPr lang="en-US" sz="36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biệt</a:t>
            </a:r>
            <a:r>
              <a:rPr lang="en-US" sz="36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và</a:t>
            </a:r>
            <a:r>
              <a:rPr lang="en-US" sz="36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hẹn</a:t>
            </a:r>
            <a:r>
              <a:rPr lang="en-US" sz="36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gặp</a:t>
            </a:r>
            <a:r>
              <a:rPr lang="en-US" sz="3600" b="1" dirty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lại</a:t>
            </a:r>
            <a:r>
              <a:rPr lang="en-US" sz="3600" b="1" dirty="0" smtClean="0">
                <a:ln w="1905"/>
                <a:solidFill>
                  <a:srgbClr val="2D11F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746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2438400" y="1066800"/>
            <a:ext cx="4267200" cy="4495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38400" y="1066800"/>
            <a:ext cx="4267200" cy="4495800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3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2057400" y="900545"/>
            <a:ext cx="4648200" cy="42672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367645" y="846138"/>
            <a:ext cx="2389910" cy="432160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5167744"/>
            <a:ext cx="4700155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005445" y="846138"/>
            <a:ext cx="2376055" cy="432160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04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2 4"/>
          <p:cNvSpPr/>
          <p:nvPr/>
        </p:nvSpPr>
        <p:spPr>
          <a:xfrm rot="1488581">
            <a:off x="994561" y="663629"/>
            <a:ext cx="7182298" cy="6045645"/>
          </a:xfrm>
          <a:prstGeom prst="irregularSeal2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1" y="2590800"/>
            <a:ext cx="59435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5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5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9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66800" y="1905000"/>
            <a:ext cx="3200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6" y="1752600"/>
            <a:ext cx="3015673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0600" y="1905000"/>
            <a:ext cx="32766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61526" y="1752600"/>
            <a:ext cx="3244273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72837" y="2667000"/>
            <a:ext cx="33528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9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52500" y="2743200"/>
            <a:ext cx="3581400" cy="31242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029200" y="533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4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2400" y="3733800"/>
            <a:ext cx="3204439" cy="2971800"/>
          </a:xfrm>
          <a:prstGeom prst="rect">
            <a:avLst/>
          </a:prstGeom>
          <a:solidFill>
            <a:srgbClr val="2D1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563755" y="2438400"/>
            <a:ext cx="3276600" cy="3124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5354" y="647700"/>
            <a:ext cx="3046845" cy="3352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139</Words>
  <Application>Microsoft Office PowerPoint</Application>
  <PresentationFormat>On-screen Show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DELL</cp:lastModifiedBy>
  <cp:revision>19</cp:revision>
  <dcterms:created xsi:type="dcterms:W3CDTF">2017-11-03T07:56:43Z</dcterms:created>
  <dcterms:modified xsi:type="dcterms:W3CDTF">2023-07-09T08:55:25Z</dcterms:modified>
</cp:coreProperties>
</file>