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73" r:id="rId9"/>
    <p:sldId id="265" r:id="rId10"/>
    <p:sldId id="272" r:id="rId11"/>
    <p:sldId id="271" r:id="rId12"/>
    <p:sldId id="270" r:id="rId13"/>
    <p:sldId id="27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D11F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BF3-41FF-45AA-B748-A8592CE0508A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9FCB-9FF5-4AD8-85C7-AE9557A02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533-90FC-4150-8C7D-43855B854D1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NUL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31244" y="2629117"/>
            <a:ext cx="5681512" cy="198539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 defTabSz="685800">
              <a:defRPr/>
            </a:pPr>
            <a:r>
              <a:rPr lang="en-US" sz="4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5555" y="110332"/>
            <a:ext cx="5172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</a:t>
            </a:r>
            <a:r>
              <a:rPr lang="en-US" sz="2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 defTabSz="685800">
              <a:defRPr/>
            </a:pPr>
            <a:r>
              <a:rPr lang="en-US" sz="2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</a:t>
            </a:r>
            <a:r>
              <a:rPr lang="en-US" sz="2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000" b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MAI XANH</a:t>
            </a:r>
            <a:endParaRPr lang="en-US" sz="20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4492" y="4014350"/>
            <a:ext cx="613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 thị Đào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7" y="550973"/>
            <a:ext cx="215582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1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9178" y="3733800"/>
            <a:ext cx="31242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9443" y="423574"/>
            <a:ext cx="2970645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495800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14399" y="2324100"/>
            <a:ext cx="31242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14600"/>
            <a:ext cx="54864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bé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1166841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16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21026" y="2514600"/>
            <a:ext cx="630194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Chào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tạm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biệt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và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hẹn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gặp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lại</a:t>
            </a:r>
            <a:r>
              <a:rPr lang="en-US" sz="36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46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438400" y="1066800"/>
            <a:ext cx="4267200" cy="4495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1066800"/>
            <a:ext cx="4267200" cy="449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2057400" y="900545"/>
            <a:ext cx="4648200" cy="42672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367645" y="846138"/>
            <a:ext cx="2389910" cy="43216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5167744"/>
            <a:ext cx="4700155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005445" y="846138"/>
            <a:ext cx="2376055" cy="432160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04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1" y="2590800"/>
            <a:ext cx="59435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1905000"/>
            <a:ext cx="3200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6" y="1752600"/>
            <a:ext cx="3015673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1905000"/>
            <a:ext cx="32766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6" y="1752600"/>
            <a:ext cx="3244273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2837" y="2667000"/>
            <a:ext cx="33528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52500" y="2743200"/>
            <a:ext cx="3581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3733800"/>
            <a:ext cx="3204439" cy="29718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5354" y="647700"/>
            <a:ext cx="3046845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139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DELL</cp:lastModifiedBy>
  <cp:revision>19</cp:revision>
  <dcterms:created xsi:type="dcterms:W3CDTF">2017-11-03T07:56:43Z</dcterms:created>
  <dcterms:modified xsi:type="dcterms:W3CDTF">2023-07-09T08:55:25Z</dcterms:modified>
</cp:coreProperties>
</file>