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78" r:id="rId3"/>
    <p:sldId id="276" r:id="rId4"/>
    <p:sldId id="277" r:id="rId5"/>
    <p:sldId id="280" r:id="rId6"/>
    <p:sldId id="279" r:id="rId7"/>
    <p:sldId id="281" r:id="rId8"/>
    <p:sldId id="282" r:id="rId9"/>
    <p:sldId id="283" r:id="rId10"/>
    <p:sldId id="284" r:id="rId11"/>
    <p:sldId id="286" r:id="rId12"/>
    <p:sldId id="285" r:id="rId13"/>
    <p:sldId id="275" r:id="rId14"/>
  </p:sldIdLst>
  <p:sldSz cx="12192000" cy="6858000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88" autoAdjust="0"/>
    <p:restoredTop sz="99821" autoAdjust="0"/>
  </p:normalViewPr>
  <p:slideViewPr>
    <p:cSldViewPr snapToGrid="0">
      <p:cViewPr varScale="1">
        <p:scale>
          <a:sx n="87" d="100"/>
          <a:sy n="87" d="100"/>
        </p:scale>
        <p:origin x="8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5CC83-4039-4D24-B827-1D57B581BBE2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D84A-42CC-4AB5-925E-CB53972FF3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572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5CC83-4039-4D24-B827-1D57B581BBE2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D84A-42CC-4AB5-925E-CB53972FF3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892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5CC83-4039-4D24-B827-1D57B581BBE2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D84A-42CC-4AB5-925E-CB53972FF3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240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5CC83-4039-4D24-B827-1D57B581BBE2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D84A-42CC-4AB5-925E-CB53972FF3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220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5CC83-4039-4D24-B827-1D57B581BBE2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D84A-42CC-4AB5-925E-CB53972FF3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607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5CC83-4039-4D24-B827-1D57B581BBE2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D84A-42CC-4AB5-925E-CB53972FF3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981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5CC83-4039-4D24-B827-1D57B581BBE2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D84A-42CC-4AB5-925E-CB53972FF3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388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5CC83-4039-4D24-B827-1D57B581BBE2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D84A-42CC-4AB5-925E-CB53972FF3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45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5CC83-4039-4D24-B827-1D57B581BBE2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D84A-42CC-4AB5-925E-CB53972FF3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700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5CC83-4039-4D24-B827-1D57B581BBE2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D84A-42CC-4AB5-925E-CB53972FF3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14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5CC83-4039-4D24-B827-1D57B581BBE2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D84A-42CC-4AB5-925E-CB53972FF3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539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5CC83-4039-4D24-B827-1D57B581BBE2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6D84A-42CC-4AB5-925E-CB53972FF3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618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DÂN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QUẬN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LONG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BIÊN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 MAI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5"/>
          <p:cNvSpPr txBox="1">
            <a:spLocks/>
          </p:cNvSpPr>
          <p:nvPr/>
        </p:nvSpPr>
        <p:spPr>
          <a:xfrm>
            <a:off x="1018735" y="2715065"/>
            <a:ext cx="10515600" cy="25040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D1</a:t>
            </a:r>
          </a:p>
          <a:p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12 – 15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12 – 15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Trần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Uyên</a:t>
            </a: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8695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Image result for thit tru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22495" y="0"/>
            <a:ext cx="96337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Image result for bac cap duong di chợ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7463" y="0"/>
            <a:ext cx="10558876" cy="73398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Image result for bac cap duong di chợ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22959" y="0"/>
            <a:ext cx="10384786" cy="72299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5486" y="1771894"/>
            <a:ext cx="10515600" cy="1325563"/>
          </a:xfrm>
        </p:spPr>
        <p:txBody>
          <a:bodyPr/>
          <a:lstStyle/>
          <a:p>
            <a:r>
              <a:rPr lang="en-US" dirty="0" err="1" smtClean="0"/>
              <a:t>Chúc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con </a:t>
            </a:r>
            <a:r>
              <a:rPr lang="en-US" dirty="0" err="1" smtClean="0"/>
              <a:t>chăn</a:t>
            </a:r>
            <a:r>
              <a:rPr lang="en-US" dirty="0" smtClean="0"/>
              <a:t> </a:t>
            </a:r>
            <a:r>
              <a:rPr lang="en-US" dirty="0" err="1" smtClean="0"/>
              <a:t>ngoan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giỏi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71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3794" name="Picture 2" descr="Image result for bac cap duong di chợ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7280" y="68066"/>
            <a:ext cx="10006149" cy="69556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rau tuoi qua ch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84664" y="-142827"/>
            <a:ext cx="9656310" cy="70008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2770" name="Picture 2" descr="Image result for thit tru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577" y="0"/>
            <a:ext cx="10946673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 descr="Image result for bac cap duong di chợ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7280" y="68066"/>
            <a:ext cx="10006149" cy="69556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4818" name="Picture 2" descr="Image result for bac cap duong di chợ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22226" y="0"/>
            <a:ext cx="985058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892703" y="842958"/>
            <a:ext cx="5345721" cy="78544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Đàm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thoại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Image result for bac cap duong di chợ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7280" y="68066"/>
            <a:ext cx="10006149" cy="69556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Image result for rau tuoi qua ch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84664" y="-142827"/>
            <a:ext cx="9656310" cy="70008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PHÒNG GIÁO DỤC QUẬN BẮC TỪ LIÊM&amp;#x0D;&amp;#x0A;TRƯỜNG MẦM NON PHÚ DIỄN&amp;quot;&quot;/&gt;&lt;property id=&quot;20307&quot; value=&quot;259&quot;/&gt;&lt;/object&gt;&lt;object type=&quot;3&quot; unique_id=&quot;10005&quot;&gt;&lt;property id=&quot;20148&quot; value=&quot;5&quot;/&gt;&lt;property id=&quot;20300&quot; value=&quot;Slide 2&quot;/&gt;&lt;property id=&quot;20307&quot; value=&quot;278&quot;/&gt;&lt;/object&gt;&lt;object type=&quot;3&quot; unique_id=&quot;10006&quot;&gt;&lt;property id=&quot;20148&quot; value=&quot;5&quot;/&gt;&lt;property id=&quot;20300&quot; value=&quot;Slide 3&quot;/&gt;&lt;property id=&quot;20307&quot; value=&quot;276&quot;/&gt;&lt;/object&gt;&lt;object type=&quot;3&quot; unique_id=&quot;10007&quot;&gt;&lt;property id=&quot;20148&quot; value=&quot;5&quot;/&gt;&lt;property id=&quot;20300&quot; value=&quot;Slide 4&quot;/&gt;&lt;property id=&quot;20307&quot; value=&quot;277&quot;/&gt;&lt;/object&gt;&lt;object type=&quot;3&quot; unique_id=&quot;10008&quot;&gt;&lt;property id=&quot;20148&quot; value=&quot;5&quot;/&gt;&lt;property id=&quot;20300&quot; value=&quot;Slide 5&quot;/&gt;&lt;property id=&quot;20307&quot; value=&quot;280&quot;/&gt;&lt;/object&gt;&lt;object type=&quot;3&quot; unique_id=&quot;10009&quot;&gt;&lt;property id=&quot;20148&quot; value=&quot;5&quot;/&gt;&lt;property id=&quot;20300&quot; value=&quot;Slide 6&quot;/&gt;&lt;property id=&quot;20307&quot; value=&quot;279&quot;/&gt;&lt;/object&gt;&lt;object type=&quot;3&quot; unique_id=&quot;10010&quot;&gt;&lt;property id=&quot;20148&quot; value=&quot;5&quot;/&gt;&lt;property id=&quot;20300&quot; value=&quot;Slide 7&quot;/&gt;&lt;property id=&quot;20307&quot; value=&quot;281&quot;/&gt;&lt;/object&gt;&lt;object type=&quot;3&quot; unique_id=&quot;10011&quot;&gt;&lt;property id=&quot;20148&quot; value=&quot;5&quot;/&gt;&lt;property id=&quot;20300&quot; value=&quot;Slide 8&quot;/&gt;&lt;property id=&quot;20307&quot; value=&quot;282&quot;/&gt;&lt;/object&gt;&lt;object type=&quot;3&quot; unique_id=&quot;10012&quot;&gt;&lt;property id=&quot;20148&quot; value=&quot;5&quot;/&gt;&lt;property id=&quot;20300&quot; value=&quot;Slide 9&quot;/&gt;&lt;property id=&quot;20307&quot; value=&quot;283&quot;/&gt;&lt;/object&gt;&lt;object type=&quot;3&quot; unique_id=&quot;10013&quot;&gt;&lt;property id=&quot;20148&quot; value=&quot;5&quot;/&gt;&lt;property id=&quot;20300&quot; value=&quot;Slide 10&quot;/&gt;&lt;property id=&quot;20307&quot; value=&quot;284&quot;/&gt;&lt;/object&gt;&lt;object type=&quot;3&quot; unique_id=&quot;10014&quot;&gt;&lt;property id=&quot;20148&quot; value=&quot;5&quot;/&gt;&lt;property id=&quot;20300&quot; value=&quot;Slide 11&quot;/&gt;&lt;property id=&quot;20307&quot; value=&quot;286&quot;/&gt;&lt;/object&gt;&lt;object type=&quot;3&quot; unique_id=&quot;10015&quot;&gt;&lt;property id=&quot;20148&quot; value=&quot;5&quot;/&gt;&lt;property id=&quot;20300&quot; value=&quot;Slide 12&quot;/&gt;&lt;property id=&quot;20307&quot; value=&quot;285&quot;/&gt;&lt;/object&gt;&lt;object type=&quot;3&quot; unique_id=&quot;10016&quot;&gt;&lt;property id=&quot;20148&quot; value=&quot;5&quot;/&gt;&lt;property id=&quot;20300&quot; value=&quot;Slide 13 - &amp;quot;Chúc các con chăn ngoan học giỏi!&amp;quot;&quot;/&gt;&lt;property id=&quot;20307&quot; value=&quot;27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54</Words>
  <Application>Microsoft Office PowerPoint</Application>
  <PresentationFormat>Widescreen</PresentationFormat>
  <Paragraphs>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ỦY BAN NHÂN DÂN QUẬN LONG BIÊN TRƯỜNG MẦM NON BAN MAI XANH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Chúc các con chăn ngoan học giỏi!</vt:lpstr>
    </vt:vector>
  </TitlesOfParts>
  <Company>Tien Ich May Tinh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 Tien Duat</dc:creator>
  <cp:lastModifiedBy>Hoàng Văn Quyết</cp:lastModifiedBy>
  <cp:revision>18</cp:revision>
  <dcterms:created xsi:type="dcterms:W3CDTF">2016-10-31T14:23:52Z</dcterms:created>
  <dcterms:modified xsi:type="dcterms:W3CDTF">2023-07-08T15:47:00Z</dcterms:modified>
</cp:coreProperties>
</file>