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91" r:id="rId4"/>
    <p:sldId id="292" r:id="rId5"/>
    <p:sldId id="294" r:id="rId6"/>
    <p:sldId id="297" r:id="rId7"/>
    <p:sldId id="279" r:id="rId8"/>
    <p:sldId id="280" r:id="rId9"/>
    <p:sldId id="299" r:id="rId10"/>
    <p:sldId id="282" r:id="rId11"/>
    <p:sldId id="300" r:id="rId12"/>
    <p:sldId id="283" r:id="rId13"/>
    <p:sldId id="301" r:id="rId14"/>
    <p:sldId id="298" r:id="rId15"/>
    <p:sldId id="30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6600CC"/>
    <a:srgbClr val="00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2909" autoAdjust="0"/>
  </p:normalViewPr>
  <p:slideViewPr>
    <p:cSldViewPr>
      <p:cViewPr varScale="1">
        <p:scale>
          <a:sx n="91" d="100"/>
          <a:sy n="91" d="100"/>
        </p:scale>
        <p:origin x="5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1088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6524" y="3090970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900" y="365817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4186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2170" y="2539743"/>
            <a:ext cx="750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chồn ớt suốt ngày làm gì? Trên mình mang màu gì?</a:t>
            </a:r>
            <a:endParaRPr lang="en-US" sz="40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2438400"/>
            <a:ext cx="80121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chuồn chuồn bay lên đồi thì thế</a:t>
            </a:r>
          </a:p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nhỉ?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3517"/>
            <a:ext cx="121920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4830" y="2438400"/>
            <a:ext cx="7342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làm gì khi nhìn thấy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169515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077" y="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đẹp cho PowerPoint với những đóa hoa lan | Flower backgrounds,  Flower background wallpaper, Poster background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18872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1" y="2057400"/>
            <a:ext cx="5535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2585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-943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52800" y="136687"/>
            <a:ext cx="6096000" cy="109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95587" y="270890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</a:t>
            </a:r>
            <a:endParaRPr lang="en-US" sz="5400" b="1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323" y="17591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rong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126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9050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m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vui!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32" y="92075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283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5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799" y="169352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9470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12222836" cy="6884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118" y="21336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“ Con chuồn chuồn”</a:t>
            </a:r>
            <a:endParaRPr 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" y="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3" y="0"/>
            <a:ext cx="123444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5478" y="31242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66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521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5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7972425" cy="680946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7315200" y="92075"/>
            <a:ext cx="4848225" cy="3184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3700" y="553760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/>
              <a:t/>
            </a:r>
            <a:br>
              <a:rPr lang="vi-VN"/>
            </a:b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</a:p>
          <a:p>
            <a:pPr algn="ctr"/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rong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mang màu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than vùi.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53"/>
          <a:stretch/>
        </p:blipFill>
        <p:spPr>
          <a:xfrm>
            <a:off x="3287842" y="-7494"/>
            <a:ext cx="890415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89706" l="9824" r="89924"/>
                    </a14:imgEffect>
                  </a14:imgLayer>
                </a14:imgProps>
              </a:ext>
            </a:extLst>
          </a:blip>
          <a:srcRect l="20151" t="6702" r="15365" b="25650"/>
          <a:stretch/>
        </p:blipFill>
        <p:spPr>
          <a:xfrm rot="21048561">
            <a:off x="5777545" y="124055"/>
            <a:ext cx="3853539" cy="276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" y="14990"/>
            <a:ext cx="4957876" cy="3291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501" y="689692"/>
            <a:ext cx="4971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 ớt 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bay lên đồi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may bén lửa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 rừng 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vui!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" y="-76200"/>
            <a:ext cx="12169515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" y="1"/>
            <a:ext cx="4547017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9510" y="46366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chuồn chuồn ớt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lửa đi chơi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rình để bắt</a:t>
            </a:r>
            <a:b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nhằm tóm đuôi.</a:t>
            </a: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600" y="-11933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uyển chọn những khung PowerPoint đẹp nhất 2022 - Fptshop.com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11811000" cy="68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1915" y="1694621"/>
            <a:ext cx="6477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</a:t>
            </a:r>
          </a:p>
          <a:p>
            <a:pPr algn="ctr"/>
            <a:r>
              <a:rPr lang="en-US" sz="4800" b="1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dung bài thơ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60+ khung nền đẹp, miễn phí dành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618"/>
            <a:ext cx="12115800" cy="68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438401"/>
            <a:ext cx="5028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về con gì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83" y="97330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0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8"/>
            <a:ext cx="12192000" cy="688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7243" y="5746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Con chuồn chuồn ớt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Xuân Nùng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237"/>
            <a:ext cx="81693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6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169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Techsi.vn</cp:lastModifiedBy>
  <cp:revision>67</cp:revision>
  <dcterms:created xsi:type="dcterms:W3CDTF">2008-12-13T23:59:25Z</dcterms:created>
  <dcterms:modified xsi:type="dcterms:W3CDTF">2024-01-06T01:52:45Z</dcterms:modified>
</cp:coreProperties>
</file>