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65" r:id="rId5"/>
    <p:sldId id="257" r:id="rId6"/>
    <p:sldId id="266" r:id="rId7"/>
    <p:sldId id="268" r:id="rId8"/>
    <p:sldId id="267" r:id="rId9"/>
    <p:sldId id="258" r:id="rId10"/>
    <p:sldId id="260" r:id="rId11"/>
    <p:sldId id="261" r:id="rId12"/>
    <p:sldId id="262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C536-8538-46BB-96DF-B2B83D9CB6DE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91CF-9A7F-422B-8860-C1C2DE8C1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382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C536-8538-46BB-96DF-B2B83D9CB6DE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91CF-9A7F-422B-8860-C1C2DE8C1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30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C536-8538-46BB-96DF-B2B83D9CB6DE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91CF-9A7F-422B-8860-C1C2DE8C1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723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C536-8538-46BB-96DF-B2B83D9CB6DE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91CF-9A7F-422B-8860-C1C2DE8C1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6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C536-8538-46BB-96DF-B2B83D9CB6DE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91CF-9A7F-422B-8860-C1C2DE8C1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077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C536-8538-46BB-96DF-B2B83D9CB6DE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91CF-9A7F-422B-8860-C1C2DE8C1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1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C536-8538-46BB-96DF-B2B83D9CB6DE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91CF-9A7F-422B-8860-C1C2DE8C1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87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C536-8538-46BB-96DF-B2B83D9CB6DE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91CF-9A7F-422B-8860-C1C2DE8C1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409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C536-8538-46BB-96DF-B2B83D9CB6DE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91CF-9A7F-422B-8860-C1C2DE8C1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685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C536-8538-46BB-96DF-B2B83D9CB6DE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91CF-9A7F-422B-8860-C1C2DE8C1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924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C536-8538-46BB-96DF-B2B83D9CB6DE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991CF-9A7F-422B-8860-C1C2DE8C1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618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2C536-8538-46BB-96DF-B2B83D9CB6DE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991CF-9A7F-422B-8860-C1C2DE8C1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568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469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73200" y="304800"/>
            <a:ext cx="8699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UỶ BAN NHÂN DÂN QUẬN LONG BIÊN</a:t>
            </a:r>
          </a:p>
          <a:p>
            <a:pPr algn="ctr"/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BỒ ĐỀ</a:t>
            </a:r>
            <a:endParaRPr 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86200" y="1505129"/>
            <a:ext cx="365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100" y="1597205"/>
            <a:ext cx="1443934" cy="128569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006600" y="3124200"/>
            <a:ext cx="75819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DỤC PHÁT TRIỂN THẨM MỸ</a:t>
            </a:r>
          </a:p>
          <a:p>
            <a:pPr algn="ctr"/>
            <a:endParaRPr lang="en-US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vồng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nhỡ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( 4-5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Đinh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Lan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121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  <p:sp>
        <p:nvSpPr>
          <p:cNvPr id="5" name="TextBox 4"/>
          <p:cNvSpPr txBox="1"/>
          <p:nvPr/>
        </p:nvSpPr>
        <p:spPr>
          <a:xfrm>
            <a:off x="2120900" y="1130300"/>
            <a:ext cx="9093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vồng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153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3225800" y="2273300"/>
            <a:ext cx="54991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endParaRPr lang="en-US" sz="4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338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48500"/>
          </a:xfrm>
        </p:spPr>
      </p:pic>
      <p:sp>
        <p:nvSpPr>
          <p:cNvPr id="5" name="TextBox 4"/>
          <p:cNvSpPr txBox="1"/>
          <p:nvPr/>
        </p:nvSpPr>
        <p:spPr>
          <a:xfrm>
            <a:off x="838200" y="1168400"/>
            <a:ext cx="103014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sz="6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6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6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endParaRPr lang="en-US" sz="60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652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732"/>
            <a:ext cx="12192000" cy="6866731"/>
          </a:xfrm>
        </p:spPr>
      </p:pic>
      <p:sp>
        <p:nvSpPr>
          <p:cNvPr id="5" name="TextBox 4"/>
          <p:cNvSpPr txBox="1"/>
          <p:nvPr/>
        </p:nvSpPr>
        <p:spPr>
          <a:xfrm>
            <a:off x="0" y="800100"/>
            <a:ext cx="114935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5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5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5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endParaRPr lang="en-US" sz="54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5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5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 </a:t>
            </a:r>
            <a:r>
              <a:rPr lang="en-US" sz="5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5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5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5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sz="5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5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5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5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5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5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5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285309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7" name="TextBox 6"/>
          <p:cNvSpPr txBox="1"/>
          <p:nvPr/>
        </p:nvSpPr>
        <p:spPr>
          <a:xfrm>
            <a:off x="2044700" y="721192"/>
            <a:ext cx="8102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1.Ổn </a:t>
            </a:r>
            <a:r>
              <a:rPr lang="en-US" sz="40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4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4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endParaRPr lang="en-US" sz="40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0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4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4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40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4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vồng</a:t>
            </a:r>
            <a:r>
              <a:rPr lang="en-US" sz="4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40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20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412" y="3101181"/>
            <a:ext cx="2543175" cy="180022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51000" y="790644"/>
            <a:ext cx="8293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2.Phương </a:t>
            </a:r>
            <a:r>
              <a:rPr lang="en-US" sz="40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4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4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endParaRPr lang="en-US" sz="40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390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  <p:sp>
        <p:nvSpPr>
          <p:cNvPr id="5" name="TextBox 4"/>
          <p:cNvSpPr txBox="1"/>
          <p:nvPr/>
        </p:nvSpPr>
        <p:spPr>
          <a:xfrm>
            <a:off x="2120900" y="2007748"/>
            <a:ext cx="7531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vồng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386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816600" cy="68580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600" y="0"/>
            <a:ext cx="63754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342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27699" cy="6858000"/>
          </a:xfr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698" y="0"/>
            <a:ext cx="64643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521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3236102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  <p:sp>
        <p:nvSpPr>
          <p:cNvPr id="5" name="TextBox 4"/>
          <p:cNvSpPr txBox="1"/>
          <p:nvPr/>
        </p:nvSpPr>
        <p:spPr>
          <a:xfrm>
            <a:off x="3200400" y="1690688"/>
            <a:ext cx="44839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endParaRPr lang="en-U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586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045200" cy="6858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200" y="0"/>
            <a:ext cx="6146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525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110</Words>
  <Application>Microsoft Office PowerPoint</Application>
  <PresentationFormat>Widescreen</PresentationFormat>
  <Paragraphs>19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12</cp:revision>
  <dcterms:created xsi:type="dcterms:W3CDTF">2023-08-19T14:53:21Z</dcterms:created>
  <dcterms:modified xsi:type="dcterms:W3CDTF">2023-08-20T02:24:38Z</dcterms:modified>
</cp:coreProperties>
</file>