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ejaVu Serif" charset="1" panose="02060603050605020204"/>
      <p:regular r:id="rId10"/>
    </p:embeddedFont>
    <p:embeddedFont>
      <p:font typeface="DejaVu Serif Bold" charset="1" panose="02060803050605020204"/>
      <p:regular r:id="rId11"/>
    </p:embeddedFont>
    <p:embeddedFont>
      <p:font typeface="DejaVu Serif Italics" charset="1" panose="020606030503050B0204"/>
      <p:regular r:id="rId12"/>
    </p:embeddedFont>
    <p:embeddedFont>
      <p:font typeface="DejaVu Serif Bold Italics" charset="1" panose="020608030503050B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7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52392" y="1266971"/>
            <a:ext cx="13783216" cy="7753059"/>
          </a:xfrm>
          <a:custGeom>
            <a:avLst/>
            <a:gdLst/>
            <a:ahLst/>
            <a:cxnLst/>
            <a:rect r="r" b="b" t="t" l="l"/>
            <a:pathLst>
              <a:path h="7753059" w="13783216">
                <a:moveTo>
                  <a:pt x="0" y="0"/>
                </a:moveTo>
                <a:lnTo>
                  <a:pt x="13783216" y="0"/>
                </a:lnTo>
                <a:lnTo>
                  <a:pt x="13783216" y="7753058"/>
                </a:lnTo>
                <a:lnTo>
                  <a:pt x="0" y="775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8545" r="0" b="-285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65312">
            <a:off x="15229322" y="6556847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312200">
            <a:off x="1325061" y="2145670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55088">
            <a:off x="-249853" y="7415091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57844">
            <a:off x="15502541" y="2058354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99917" y="1867173"/>
            <a:ext cx="1533039" cy="1533039"/>
          </a:xfrm>
          <a:custGeom>
            <a:avLst/>
            <a:gdLst/>
            <a:ahLst/>
            <a:cxnLst/>
            <a:rect r="r" b="b" t="t" l="l"/>
            <a:pathLst>
              <a:path h="1533039" w="1533039">
                <a:moveTo>
                  <a:pt x="0" y="0"/>
                </a:moveTo>
                <a:lnTo>
                  <a:pt x="1533038" y="0"/>
                </a:lnTo>
                <a:lnTo>
                  <a:pt x="1533038" y="1533039"/>
                </a:lnTo>
                <a:lnTo>
                  <a:pt x="0" y="15330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094363" y="236855"/>
            <a:ext cx="6099274" cy="791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DejaVu Serif Bold"/>
              </a:rPr>
              <a:t>UỶ BAN NHÂN DÂN QUẬN LONG BIÊN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DejaVu Serif Bold"/>
              </a:rPr>
              <a:t>TRƯỜNG MẦM NON CHIM ÉN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89408" y="4331728"/>
            <a:ext cx="15769892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LĨNH VỰC PHÁT TRIỂN NGÔN NGỮ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6906" y="6366960"/>
            <a:ext cx="15769892" cy="76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DejaVu Serif Bold"/>
              </a:rPr>
              <a:t>Đề tài: Thơ “ Đi dép” </a:t>
            </a:r>
            <a:r>
              <a:rPr lang="en-US" sz="4400">
                <a:solidFill>
                  <a:srgbClr val="000000"/>
                </a:solidFill>
                <a:latin typeface="DejaVu Serif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52392" y="-946175"/>
            <a:ext cx="13775588" cy="12041349"/>
          </a:xfrm>
          <a:custGeom>
            <a:avLst/>
            <a:gdLst/>
            <a:ahLst/>
            <a:cxnLst/>
            <a:rect r="r" b="b" t="t" l="l"/>
            <a:pathLst>
              <a:path h="12041349" w="13775588">
                <a:moveTo>
                  <a:pt x="0" y="0"/>
                </a:moveTo>
                <a:lnTo>
                  <a:pt x="13775588" y="0"/>
                </a:lnTo>
                <a:lnTo>
                  <a:pt x="13775588" y="12041348"/>
                </a:lnTo>
                <a:lnTo>
                  <a:pt x="0" y="1204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55" b="-114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65312">
            <a:off x="15273557" y="1396009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312200">
            <a:off x="1508418" y="6099647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1508845" y="0"/>
                </a:moveTo>
                <a:lnTo>
                  <a:pt x="0" y="0"/>
                </a:lnTo>
                <a:lnTo>
                  <a:pt x="0" y="2867165"/>
                </a:lnTo>
                <a:lnTo>
                  <a:pt x="1508845" y="2867165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55088">
            <a:off x="-342252" y="1866201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57844">
            <a:off x="15088111" y="6579049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9" y="0"/>
                </a:lnTo>
                <a:lnTo>
                  <a:pt x="3513519" y="1150678"/>
                </a:lnTo>
                <a:lnTo>
                  <a:pt x="0" y="1150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112126" y="1432511"/>
            <a:ext cx="12056120" cy="6667438"/>
          </a:xfrm>
          <a:custGeom>
            <a:avLst/>
            <a:gdLst/>
            <a:ahLst/>
            <a:cxnLst/>
            <a:rect r="r" b="b" t="t" l="l"/>
            <a:pathLst>
              <a:path h="6667438" w="12056120">
                <a:moveTo>
                  <a:pt x="0" y="0"/>
                </a:moveTo>
                <a:lnTo>
                  <a:pt x="12056120" y="0"/>
                </a:lnTo>
                <a:lnTo>
                  <a:pt x="12056120" y="6667437"/>
                </a:lnTo>
                <a:lnTo>
                  <a:pt x="0" y="6667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452" t="0" r="-15691" b="-7898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52392" y="-946175"/>
            <a:ext cx="13775588" cy="12041349"/>
          </a:xfrm>
          <a:custGeom>
            <a:avLst/>
            <a:gdLst/>
            <a:ahLst/>
            <a:cxnLst/>
            <a:rect r="r" b="b" t="t" l="l"/>
            <a:pathLst>
              <a:path h="12041349" w="13775588">
                <a:moveTo>
                  <a:pt x="0" y="0"/>
                </a:moveTo>
                <a:lnTo>
                  <a:pt x="13775588" y="0"/>
                </a:lnTo>
                <a:lnTo>
                  <a:pt x="13775588" y="12041348"/>
                </a:lnTo>
                <a:lnTo>
                  <a:pt x="0" y="1204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55" b="-114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65312">
            <a:off x="15229322" y="6556847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312200">
            <a:off x="1325061" y="2145670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55088">
            <a:off x="-249853" y="7415091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57844">
            <a:off x="15502541" y="2058354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53937" y="1028700"/>
            <a:ext cx="13172497" cy="7653307"/>
          </a:xfrm>
          <a:custGeom>
            <a:avLst/>
            <a:gdLst/>
            <a:ahLst/>
            <a:cxnLst/>
            <a:rect r="r" b="b" t="t" l="l"/>
            <a:pathLst>
              <a:path h="7653307" w="13172497">
                <a:moveTo>
                  <a:pt x="0" y="0"/>
                </a:moveTo>
                <a:lnTo>
                  <a:pt x="13172498" y="0"/>
                </a:lnTo>
                <a:lnTo>
                  <a:pt x="13172498" y="7653307"/>
                </a:lnTo>
                <a:lnTo>
                  <a:pt x="0" y="76533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94" t="0" r="-13549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52392" y="-946175"/>
            <a:ext cx="13775588" cy="12041349"/>
          </a:xfrm>
          <a:custGeom>
            <a:avLst/>
            <a:gdLst/>
            <a:ahLst/>
            <a:cxnLst/>
            <a:rect r="r" b="b" t="t" l="l"/>
            <a:pathLst>
              <a:path h="12041349" w="13775588">
                <a:moveTo>
                  <a:pt x="0" y="0"/>
                </a:moveTo>
                <a:lnTo>
                  <a:pt x="13775588" y="0"/>
                </a:lnTo>
                <a:lnTo>
                  <a:pt x="13775588" y="12041348"/>
                </a:lnTo>
                <a:lnTo>
                  <a:pt x="0" y="1204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55" b="-114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65312">
            <a:off x="15898512" y="737871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312200">
            <a:off x="1486554" y="8530762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55088">
            <a:off x="-1109544" y="3887266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57844">
            <a:off x="14896176" y="8723133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53933" y="1349381"/>
            <a:ext cx="13240441" cy="7450235"/>
          </a:xfrm>
          <a:custGeom>
            <a:avLst/>
            <a:gdLst/>
            <a:ahLst/>
            <a:cxnLst/>
            <a:rect r="r" b="b" t="t" l="l"/>
            <a:pathLst>
              <a:path h="7450235" w="13240441">
                <a:moveTo>
                  <a:pt x="0" y="0"/>
                </a:moveTo>
                <a:lnTo>
                  <a:pt x="13240441" y="0"/>
                </a:lnTo>
                <a:lnTo>
                  <a:pt x="13240441" y="7450235"/>
                </a:lnTo>
                <a:lnTo>
                  <a:pt x="0" y="7450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094" t="0" r="-12685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217497" y="-877174"/>
            <a:ext cx="13775588" cy="12041349"/>
          </a:xfrm>
          <a:custGeom>
            <a:avLst/>
            <a:gdLst/>
            <a:ahLst/>
            <a:cxnLst/>
            <a:rect r="r" b="b" t="t" l="l"/>
            <a:pathLst>
              <a:path h="12041349" w="13775588">
                <a:moveTo>
                  <a:pt x="0" y="0"/>
                </a:moveTo>
                <a:lnTo>
                  <a:pt x="13775588" y="0"/>
                </a:lnTo>
                <a:lnTo>
                  <a:pt x="13775588" y="12041348"/>
                </a:lnTo>
                <a:lnTo>
                  <a:pt x="0" y="1204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55" b="-1146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312200">
            <a:off x="11873812" y="7824717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1508846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6" y="2867166"/>
                </a:lnTo>
                <a:lnTo>
                  <a:pt x="1508846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56782">
            <a:off x="-594970" y="1097244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107790">
            <a:off x="14897400" y="607548"/>
            <a:ext cx="3798130" cy="2772635"/>
          </a:xfrm>
          <a:custGeom>
            <a:avLst/>
            <a:gdLst/>
            <a:ahLst/>
            <a:cxnLst/>
            <a:rect r="r" b="b" t="t" l="l"/>
            <a:pathLst>
              <a:path h="2772635" w="3798130">
                <a:moveTo>
                  <a:pt x="0" y="0"/>
                </a:moveTo>
                <a:lnTo>
                  <a:pt x="3798130" y="0"/>
                </a:lnTo>
                <a:lnTo>
                  <a:pt x="3798130" y="2772635"/>
                </a:lnTo>
                <a:lnTo>
                  <a:pt x="0" y="27726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91257" y="4615890"/>
            <a:ext cx="8138368" cy="182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Cô vừa đọc bài thơ gì?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Do ai sáng tác? 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52392" y="1266971"/>
            <a:ext cx="13783216" cy="7753059"/>
          </a:xfrm>
          <a:custGeom>
            <a:avLst/>
            <a:gdLst/>
            <a:ahLst/>
            <a:cxnLst/>
            <a:rect r="r" b="b" t="t" l="l"/>
            <a:pathLst>
              <a:path h="7753059" w="13783216">
                <a:moveTo>
                  <a:pt x="0" y="0"/>
                </a:moveTo>
                <a:lnTo>
                  <a:pt x="13783216" y="0"/>
                </a:lnTo>
                <a:lnTo>
                  <a:pt x="13783216" y="7753058"/>
                </a:lnTo>
                <a:lnTo>
                  <a:pt x="0" y="775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8545" r="0" b="-285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810746">
            <a:off x="15362663" y="6679474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355620">
            <a:off x="1494653" y="2545701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55088">
            <a:off x="-415978" y="7537718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57844">
            <a:off x="15221452" y="2458385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47499" y="4642802"/>
            <a:ext cx="13783216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Chân được đi dép sẽ như thế nào? 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52392" y="-946175"/>
            <a:ext cx="13775588" cy="12041349"/>
          </a:xfrm>
          <a:custGeom>
            <a:avLst/>
            <a:gdLst/>
            <a:ahLst/>
            <a:cxnLst/>
            <a:rect r="r" b="b" t="t" l="l"/>
            <a:pathLst>
              <a:path h="12041349" w="13775588">
                <a:moveTo>
                  <a:pt x="0" y="0"/>
                </a:moveTo>
                <a:lnTo>
                  <a:pt x="13775588" y="0"/>
                </a:lnTo>
                <a:lnTo>
                  <a:pt x="13775588" y="12041348"/>
                </a:lnTo>
                <a:lnTo>
                  <a:pt x="0" y="1204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55" b="-114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65312">
            <a:off x="15525950" y="1007957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312200">
            <a:off x="1508418" y="6456358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55088">
            <a:off x="-365290" y="1866201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57844">
            <a:off x="15088111" y="7415091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476782" y="3649876"/>
            <a:ext cx="7326809" cy="2744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-Dép có vui không ?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 - Dép được đi đâu ?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33407" y="727721"/>
            <a:ext cx="14592478" cy="8208269"/>
          </a:xfrm>
          <a:custGeom>
            <a:avLst/>
            <a:gdLst/>
            <a:ahLst/>
            <a:cxnLst/>
            <a:rect r="r" b="b" t="t" l="l"/>
            <a:pathLst>
              <a:path h="8208269" w="14592478">
                <a:moveTo>
                  <a:pt x="0" y="0"/>
                </a:moveTo>
                <a:lnTo>
                  <a:pt x="14592479" y="0"/>
                </a:lnTo>
                <a:lnTo>
                  <a:pt x="14592479" y="8208269"/>
                </a:lnTo>
                <a:lnTo>
                  <a:pt x="0" y="8208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8545" r="0" b="-285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65312">
            <a:off x="15525950" y="1007957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312200">
            <a:off x="1508418" y="6456358"/>
            <a:ext cx="1508846" cy="2867165"/>
          </a:xfrm>
          <a:custGeom>
            <a:avLst/>
            <a:gdLst/>
            <a:ahLst/>
            <a:cxnLst/>
            <a:rect r="r" b="b" t="t" l="l"/>
            <a:pathLst>
              <a:path h="2867165" w="1508846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55088">
            <a:off x="-365290" y="1866201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57844">
            <a:off x="15088111" y="7415091"/>
            <a:ext cx="3513518" cy="1150677"/>
          </a:xfrm>
          <a:custGeom>
            <a:avLst/>
            <a:gdLst/>
            <a:ahLst/>
            <a:cxnLst/>
            <a:rect r="r" b="b" t="t" l="l"/>
            <a:pathLst>
              <a:path h="1150677" w="3513518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1259" y="3090172"/>
            <a:ext cx="14133612" cy="2744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Giáo dục trẻ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luôn đi dép vào chân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để giữ ấm đôi chân, giữ cho chân sạch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DAF1T7sDHso</dc:identifier>
  <dcterms:modified xsi:type="dcterms:W3CDTF">2011-08-01T06:04:30Z</dcterms:modified>
  <cp:revision>1</cp:revision>
  <dc:title>Pink and Pastel Typographic Group Project Presentation</dc:title>
</cp:coreProperties>
</file>