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E399-CB20-4C50-A14A-314B149597E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2779-DB45-4F16-8184-23D1E3A9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i tiết 102+ hình nền powerpoint hoạt hình dễ thương hay nhất - Tin học  Đông 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178" cy="70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636" y="122428"/>
            <a:ext cx="68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76516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THỂ CHẤT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 CO MỘT CHÂN</a:t>
            </a: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4371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Lứa 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Sở Giáo Dục Và Đào Tạo Vĩ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0" y="-10473"/>
            <a:ext cx="55915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gây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hứng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thú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dắt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bật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xíu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kiểu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chậm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chậm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vòng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ạc thiếu nhi vui nhộn cho bé: Tập thể dục buổi sáng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7704" y="0"/>
            <a:ext cx="65181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Hoạt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động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3: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Trọng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động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tập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phát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triển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chung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video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14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bãi cỏ dễ thương cho PowerPoin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4"/>
            <a:ext cx="9144000" cy="68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ô Bé đứng Bằng Một Chân PNG Miễn Phí Tải Về - Lovepi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6244"/>
            <a:ext cx="8136904" cy="81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89"/>
            <a:ext cx="362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b.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: </a:t>
            </a:r>
            <a:r>
              <a:rPr lang="en-US" b="1" dirty="0" err="1"/>
              <a:t>Đứng</a:t>
            </a:r>
            <a:r>
              <a:rPr lang="en-US" b="1" dirty="0"/>
              <a:t> co 1 </a:t>
            </a:r>
            <a:r>
              <a:rPr lang="en-US" b="1" dirty="0" err="1"/>
              <a:t>chân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ình nền bãi cỏ dễ thương cho PowerPoin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4"/>
            <a:ext cx="9144000" cy="68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2037331" y="-6244"/>
            <a:ext cx="5703021" cy="19950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BÓNG TRÒN TO</a:t>
            </a:r>
            <a:endParaRPr lang="en-US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ướng dẫn cách chơi trò chơi Bóng tròn 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100000" l="9961" r="89990">
                        <a14:foregroundMark x1="52393" y1="78516" x2="51611" y2="87956"/>
                        <a14:foregroundMark x1="66064" y1="77474" x2="67578" y2="78190"/>
                        <a14:foregroundMark x1="71875" y1="82227" x2="72900" y2="84961"/>
                        <a14:foregroundMark x1="17432" y1="34961" x2="20996" y2="35612"/>
                        <a14:foregroundMark x1="31104" y1="32943" x2="31592" y2="35286"/>
                        <a14:foregroundMark x1="31885" y1="32227" x2="34131" y2="32943"/>
                        <a14:foregroundMark x1="34131" y1="31576" x2="35645" y2="31901"/>
                        <a14:foregroundMark x1="56592" y1="83464" x2="55762" y2="88477"/>
                        <a14:foregroundMark x1="72976" y1="58197" x2="71609" y2="69918"/>
                        <a14:foregroundMark x1="50658" y1="45328" x2="50658" y2="45328"/>
                        <a14:foregroundMark x1="67713" y1="77623" x2="67713" y2="77623"/>
                        <a14:foregroundMark x1="66549" y1="76803" x2="66549" y2="76803"/>
                        <a14:foregroundMark x1="42257" y1="61148" x2="42257" y2="61148"/>
                        <a14:foregroundMark x1="16296" y1="65000" x2="16296" y2="65000"/>
                        <a14:foregroundMark x1="16650" y1="66885" x2="16650" y2="66885"/>
                        <a14:foregroundMark x1="16447" y1="63607" x2="15435" y2="66066"/>
                        <a14:backgroundMark x1="25049" y1="28906" x2="25537" y2="34310"/>
                        <a14:backgroundMark x1="32129" y1="25521" x2="36670" y2="31901"/>
                        <a14:backgroundMark x1="50488" y1="34831" x2="51367" y2="37826"/>
                        <a14:backgroundMark x1="39879" y1="35000" x2="38715" y2="37459"/>
                        <a14:backgroundMark x1="51518" y1="38279" x2="51518" y2="40984"/>
                        <a14:backgroundMark x1="51872" y1="45656" x2="51872" y2="45656"/>
                        <a14:backgroundMark x1="41599" y1="42623" x2="41599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00" y="1196752"/>
            <a:ext cx="8208912" cy="5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Câu Chuyện: Chào buổi sáng | MẦM NON TƯ THỤC TUỔI TH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913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297" y="32436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bãi cỏ dễ thương cho PowerPoin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4"/>
            <a:ext cx="9144000" cy="68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i tiết hơn 72 về hình nền tạm biệt powerpoint đẹp hay nhất -  cdgdbentre.edu.v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59349"/>
            <a:ext cx="714026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152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2023-10-02T11:39:37Z</dcterms:created>
  <dcterms:modified xsi:type="dcterms:W3CDTF">2023-10-04T00:40:25Z</dcterms:modified>
</cp:coreProperties>
</file>