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8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1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6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6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2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8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7B3D-AB93-486C-A66D-FEF7D949683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79DB-E033-4122-B96C-F242EC26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7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THƠ: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8/3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GV: </a:t>
            </a:r>
            <a:r>
              <a:rPr lang="en-US" dirty="0" err="1" smtClean="0">
                <a:solidFill>
                  <a:schemeClr val="tx1"/>
                </a:solidFill>
              </a:rPr>
              <a:t>Quỳnh</a:t>
            </a:r>
            <a:r>
              <a:rPr lang="en-US" dirty="0" smtClean="0">
                <a:solidFill>
                  <a:schemeClr val="tx1"/>
                </a:solidFill>
              </a:rPr>
              <a:t> Ly – </a:t>
            </a:r>
            <a:r>
              <a:rPr lang="en-US" dirty="0" err="1" smtClean="0">
                <a:solidFill>
                  <a:schemeClr val="tx1"/>
                </a:solidFill>
              </a:rPr>
              <a:t>Hà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Giang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Lớp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Bé</a:t>
            </a:r>
            <a:r>
              <a:rPr lang="en-US" dirty="0" smtClean="0">
                <a:solidFill>
                  <a:schemeClr val="tx1"/>
                </a:solidFill>
              </a:rPr>
              <a:t>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28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TRƯỜNG MẦM NON CHIM ÉN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143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LĨNH VỰC: PHÁT TRIỂN NGÔN NGỮ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990600"/>
            <a:ext cx="464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Nhân ngày 8 tháng 3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Bé con xin chúc mẹ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Thật mạnh khỏe, tươi vui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Chúc cô giáo của con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Luôn tràn đầy hạnh phúc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Chúc chị gái học giỏi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Lại càng thêm xinh đẹp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Bé chúc cho tất cả</a:t>
            </a:r>
            <a:br>
              <a:rPr lang="vi-V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Trong ngày 8 tháng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THƠ: Lời chúc 8/3 của bé (Phương Linh)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THƠ: Lời chúc 8/3 của bé (Phương Linh)</dc:title>
  <dc:creator>SKY</dc:creator>
  <cp:lastModifiedBy>SKY</cp:lastModifiedBy>
  <cp:revision>2</cp:revision>
  <dcterms:created xsi:type="dcterms:W3CDTF">2023-03-01T00:34:46Z</dcterms:created>
  <dcterms:modified xsi:type="dcterms:W3CDTF">2023-03-01T00:49:35Z</dcterms:modified>
</cp:coreProperties>
</file>