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4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2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1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7E87-B0F1-4CA3-8766-C06528097D1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C676-445A-4347-A64E-E1825E0F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ơ: Thăm nhà b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ử nghiệm tài kho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183" y="0"/>
            <a:ext cx="2807435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Bà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đi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vắng</a:t>
            </a:r>
            <a:endParaRPr lang="en-US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Có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đàn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gà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Chơi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ngoài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nắng</a:t>
            </a:r>
            <a:endParaRPr lang="en-US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Cháu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đứng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ngắm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Đàn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gà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7855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Bài thơ: Thăm nhà bà - Thư viện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85749"/>
            <a:ext cx="2667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Rồi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gọi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luôn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Bập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bập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bập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Chúng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lật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đật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Chạy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vòng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quanh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Xúm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vòng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quanh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Kêu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chiếp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chiếp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Gà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mải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miết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Nhặt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thóc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vàng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8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ài thơ: Thăm nhà bà - Thư viện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-95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74083" y="57150"/>
            <a:ext cx="29306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Cháu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nhẹ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nhàng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Lùa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vào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mát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66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ử nghiệm tài kho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83127"/>
            <a:ext cx="43316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Đàm</a:t>
            </a:r>
            <a:r>
              <a:rPr lang="en-US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thoại</a:t>
            </a:r>
            <a:r>
              <a:rPr lang="en-US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en-US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trích</a:t>
            </a:r>
            <a:r>
              <a:rPr lang="en-US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dẫn</a:t>
            </a:r>
            <a:endParaRPr lang="en-US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5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ài thơ: Thăm nhà bà - Thư viện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ài thơ: Thăm nhà bà - Thư viện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-95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35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Thơ: Thăm nhà b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318" y="11121"/>
            <a:ext cx="23952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Trẻ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đọc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thơ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81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53</Words>
  <Application>Microsoft Office PowerPoint</Application>
  <PresentationFormat>On-screen Show (16:9)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8</cp:revision>
  <dcterms:created xsi:type="dcterms:W3CDTF">2020-10-26T00:29:31Z</dcterms:created>
  <dcterms:modified xsi:type="dcterms:W3CDTF">2023-10-02T08:13:07Z</dcterms:modified>
</cp:coreProperties>
</file>