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70" r:id="rId9"/>
    <p:sldId id="262" r:id="rId10"/>
    <p:sldId id="271" r:id="rId11"/>
    <p:sldId id="272" r:id="rId12"/>
    <p:sldId id="266" r:id="rId13"/>
    <p:sldId id="263" r:id="rId14"/>
    <p:sldId id="273" r:id="rId15"/>
    <p:sldId id="264" r:id="rId16"/>
    <p:sldId id="274" r:id="rId17"/>
    <p:sldId id="265" r:id="rId18"/>
    <p:sldId id="275" r:id="rId19"/>
    <p:sldId id="267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0FE9-5840-40D2-8A18-4C55F1CC5FCA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8148-FEE5-4113-B825-1F1387902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4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0FE9-5840-40D2-8A18-4C55F1CC5FCA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8148-FEE5-4113-B825-1F1387902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4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0FE9-5840-40D2-8A18-4C55F1CC5FCA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8148-FEE5-4113-B825-1F1387902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9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0FE9-5840-40D2-8A18-4C55F1CC5FCA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8148-FEE5-4113-B825-1F1387902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6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0FE9-5840-40D2-8A18-4C55F1CC5FCA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8148-FEE5-4113-B825-1F1387902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5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0FE9-5840-40D2-8A18-4C55F1CC5FCA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8148-FEE5-4113-B825-1F1387902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7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0FE9-5840-40D2-8A18-4C55F1CC5FCA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8148-FEE5-4113-B825-1F1387902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3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0FE9-5840-40D2-8A18-4C55F1CC5FCA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8148-FEE5-4113-B825-1F1387902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5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0FE9-5840-40D2-8A18-4C55F1CC5FCA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8148-FEE5-4113-B825-1F1387902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0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0FE9-5840-40D2-8A18-4C55F1CC5FCA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8148-FEE5-4113-B825-1F1387902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2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0FE9-5840-40D2-8A18-4C55F1CC5FCA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8148-FEE5-4113-B825-1F1387902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4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80FE9-5840-40D2-8A18-4C55F1CC5FCA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D8148-FEE5-4113-B825-1F1387902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5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954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NHẬN QUÀ LỊCH SỰ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8" y="1625603"/>
            <a:ext cx="11938000" cy="49976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45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3EAB2-0C14-411D-B9C5-8929DF36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8C7446-E1ED-4C89-8C37-26751A9666A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53" y="225286"/>
            <a:ext cx="8507896" cy="66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63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965EA-7C68-4203-B536-A37C12DEA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6" y="106017"/>
            <a:ext cx="10515600" cy="82163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NÓI RÕ RÀNG: CON CẢM </a:t>
            </a:r>
            <a:r>
              <a:rPr lang="vi-VN" dirty="0">
                <a:solidFill>
                  <a:srgbClr val="FF0000"/>
                </a:solidFill>
                <a:latin typeface="Algerian" panose="04020705040A02060702" pitchFamily="82" charset="0"/>
              </a:rPr>
              <a:t>Ơ</a:t>
            </a:r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N CÔ Ạ.</a:t>
            </a:r>
            <a:endParaRPr lang="vi-V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04F0E0-B7AA-4DF3-A74B-6CE94E392B8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94" y="927652"/>
            <a:ext cx="8460902" cy="582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08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" y="0"/>
            <a:ext cx="11954934" cy="67394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4868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>3. CẤT QUÀ GỌN GÀNG, KHÔNG BÓC QUÀ NGAY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5468"/>
            <a:ext cx="12192000" cy="5452532"/>
          </a:xfrm>
        </p:spPr>
      </p:pic>
    </p:spTree>
    <p:extLst>
      <p:ext uri="{BB962C8B-B14F-4D97-AF65-F5344CB8AC3E}">
        <p14:creationId xmlns:p14="http://schemas.microsoft.com/office/powerpoint/2010/main" val="888553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ADBF6-918A-4495-BA55-5E919DA6D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6243B4-5C78-4B6D-A0FF-17B565067FD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7" y="0"/>
            <a:ext cx="9342782" cy="70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92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>. KHI MỌI NGUỜI VỀ, BÉ HÃY BÓC QUÀ NHÉ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200"/>
            <a:ext cx="12192000" cy="5384800"/>
          </a:xfrm>
        </p:spPr>
      </p:pic>
    </p:spTree>
    <p:extLst>
      <p:ext uri="{BB962C8B-B14F-4D97-AF65-F5344CB8AC3E}">
        <p14:creationId xmlns:p14="http://schemas.microsoft.com/office/powerpoint/2010/main" val="1265839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22AF5-903C-4A02-BD8C-4F8B2B28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09" y="18255"/>
            <a:ext cx="10515600" cy="1081675"/>
          </a:xfrm>
        </p:spPr>
        <p:txBody>
          <a:bodyPr>
            <a:normAutofit/>
          </a:bodyPr>
          <a:lstStyle/>
          <a:p>
            <a:r>
              <a:rPr lang="en-US" dirty="0"/>
              <a:t>VIỆC KHÔNG LÀM: KHÔNG NHẬN BẰNG 1 TAY</a:t>
            </a:r>
            <a:endParaRPr lang="vi-V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5CAC1-7BF3-4613-9E9A-7AF4EDCEE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1391"/>
            <a:ext cx="10515600" cy="5632174"/>
          </a:xfrm>
          <a:prstGeom prst="rect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19315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TUYỆT ĐỐI KHÔNG CHÊ BAI MÓN QUÀ MÌNH NHẬN ĐƯỢC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4"/>
            <a:ext cx="12192000" cy="5032375"/>
          </a:xfrm>
        </p:spPr>
      </p:pic>
    </p:spTree>
    <p:extLst>
      <p:ext uri="{BB962C8B-B14F-4D97-AF65-F5344CB8AC3E}">
        <p14:creationId xmlns:p14="http://schemas.microsoft.com/office/powerpoint/2010/main" val="2291543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9EFAA-CD70-437A-BE9C-F7C281D1C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1147"/>
          </a:xfrm>
        </p:spPr>
        <p:txBody>
          <a:bodyPr/>
          <a:lstStyle/>
          <a:p>
            <a:r>
              <a:rPr lang="en-US" dirty="0"/>
              <a:t>KHÔNG BÓC QUÀ TR</a:t>
            </a:r>
            <a:r>
              <a:rPr lang="vi-VN" dirty="0"/>
              <a:t>Ư</a:t>
            </a:r>
            <a:r>
              <a:rPr lang="en-US" dirty="0"/>
              <a:t>ỚC MẶT NG</a:t>
            </a:r>
            <a:r>
              <a:rPr lang="vi-VN" dirty="0"/>
              <a:t>Ư</a:t>
            </a:r>
            <a:r>
              <a:rPr lang="en-US" dirty="0"/>
              <a:t>ỜI TẶNG</a:t>
            </a:r>
            <a:endParaRPr lang="vi-V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46D2B-88AE-4748-977F-3B012AD86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5617"/>
            <a:ext cx="10515600" cy="5461346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0" b="-2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83533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98783"/>
            <a:ext cx="10515600" cy="1113183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 bao </a:t>
            </a:r>
            <a:r>
              <a:rPr lang="en-US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quà</a:t>
            </a:r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Algerian" panose="04020705040A02060702" pitchFamily="82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lạ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046922"/>
            <a:ext cx="6096000" cy="58110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8" y="1046922"/>
            <a:ext cx="5987142" cy="581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95475-46B7-456F-9E7B-397FB515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E38C5-347D-4BCF-B2BC-636A108A5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Cbi</a:t>
            </a:r>
            <a:r>
              <a:rPr lang="en-US" dirty="0"/>
              <a:t>:  7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, </a:t>
            </a:r>
            <a:r>
              <a:rPr lang="en-US" dirty="0" err="1"/>
              <a:t>bánh</a:t>
            </a:r>
            <a:r>
              <a:rPr lang="en-US" dirty="0"/>
              <a:t>, 2 con </a:t>
            </a:r>
            <a:r>
              <a:rPr lang="en-US" dirty="0" err="1"/>
              <a:t>thú</a:t>
            </a:r>
            <a:r>
              <a:rPr lang="en-US" dirty="0"/>
              <a:t>, </a:t>
            </a:r>
            <a:r>
              <a:rPr lang="en-US" dirty="0" err="1"/>
              <a:t>túi</a:t>
            </a:r>
            <a:r>
              <a:rPr lang="en-US" dirty="0"/>
              <a:t> </a:t>
            </a:r>
            <a:r>
              <a:rPr lang="en-US" dirty="0" err="1"/>
              <a:t>bánh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/ </a:t>
            </a:r>
            <a:r>
              <a:rPr lang="en-US" dirty="0" err="1"/>
              <a:t>kẹo</a:t>
            </a:r>
            <a:r>
              <a:rPr lang="en-US" dirty="0"/>
              <a:t> </a:t>
            </a:r>
            <a:r>
              <a:rPr lang="en-US" dirty="0" err="1"/>
              <a:t>nhỏ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HĐ1: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: </a:t>
            </a:r>
            <a:r>
              <a:rPr lang="en-US" dirty="0" err="1"/>
              <a:t>vứt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, </a:t>
            </a:r>
            <a:r>
              <a:rPr lang="en-US" dirty="0" err="1"/>
              <a:t>bóc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ngay</a:t>
            </a:r>
            <a:r>
              <a:rPr lang="en-US" dirty="0"/>
              <a:t>, </a:t>
            </a:r>
            <a:r>
              <a:rPr lang="en-US" dirty="0" err="1"/>
              <a:t>moi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, </a:t>
            </a:r>
            <a:r>
              <a:rPr lang="en-US" dirty="0" err="1"/>
              <a:t>chê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xâu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Hs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31154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68C02-96A9-4792-9903-74C33E976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3202B-36A1-4266-AEE8-46C872135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1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quà</a:t>
            </a:r>
            <a:endParaRPr lang="en-US" dirty="0"/>
          </a:p>
          <a:p>
            <a:r>
              <a:rPr lang="en-US" dirty="0"/>
              <a:t>Cho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làm</a:t>
            </a:r>
            <a:endParaRPr lang="en-US" dirty="0"/>
          </a:p>
          <a:p>
            <a:r>
              <a:rPr lang="en-US" dirty="0" err="1"/>
              <a:t>Khoanh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→ </a:t>
            </a:r>
            <a:r>
              <a:rPr lang="en-US" dirty="0" err="1"/>
              <a:t>mắt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ng</a:t>
            </a:r>
            <a:r>
              <a:rPr lang="vi-VN" dirty="0"/>
              <a:t>ư</a:t>
            </a:r>
            <a:r>
              <a:rPr lang="en-US" dirty="0" err="1"/>
              <a:t>ời</a:t>
            </a:r>
            <a:r>
              <a:rPr lang="en-US" dirty="0"/>
              <a:t> </a:t>
            </a:r>
            <a:r>
              <a:rPr lang="en-US" dirty="0" err="1"/>
              <a:t>tặng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→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vi-VN" dirty="0"/>
              <a:t>ơ</a:t>
            </a:r>
            <a:r>
              <a:rPr lang="en-US" dirty="0"/>
              <a:t>n →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2 </a:t>
            </a:r>
            <a:r>
              <a:rPr lang="en-US" dirty="0" err="1"/>
              <a:t>tay</a:t>
            </a:r>
            <a:r>
              <a:rPr lang="en-US" dirty="0"/>
              <a:t> →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ngay</a:t>
            </a:r>
            <a:r>
              <a:rPr lang="en-US" dirty="0"/>
              <a:t> </a:t>
            </a:r>
            <a:r>
              <a:rPr lang="en-US" dirty="0" err="1"/>
              <a:t>ngắn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bàn</a:t>
            </a:r>
            <a:endParaRPr lang="en-US" dirty="0"/>
          </a:p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keọ</a:t>
            </a:r>
            <a:r>
              <a:rPr lang="en-US" dirty="0"/>
              <a:t>,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tặng</a:t>
            </a:r>
            <a:r>
              <a:rPr lang="en-US" dirty="0"/>
              <a:t> </a:t>
            </a:r>
            <a:r>
              <a:rPr lang="en-US" dirty="0" err="1"/>
              <a:t>kẹo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nhé</a:t>
            </a:r>
            <a:endParaRPr lang="en-US" dirty="0"/>
          </a:p>
          <a:p>
            <a:r>
              <a:rPr lang="en-US" dirty="0" err="1"/>
              <a:t>Xem</a:t>
            </a:r>
            <a:r>
              <a:rPr lang="en-US" dirty="0"/>
              <a:t> clip</a:t>
            </a:r>
          </a:p>
          <a:p>
            <a:r>
              <a:rPr lang="en-US" dirty="0" err="1"/>
              <a:t>Hđ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: Tay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vi-VN" dirty="0"/>
              <a:t>ơ</a:t>
            </a:r>
            <a:r>
              <a:rPr lang="en-US" dirty="0"/>
              <a:t>n/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/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cất</a:t>
            </a:r>
            <a:r>
              <a:rPr lang="en-US" dirty="0"/>
              <a:t> </a:t>
            </a:r>
            <a:r>
              <a:rPr lang="en-US" dirty="0" err="1"/>
              <a:t>quà</a:t>
            </a:r>
            <a:endParaRPr lang="en-US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0780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CHÚNG MÌNH ĐƯỢC NHẬN QUÀ VÀO DỊP NÀO?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5167312"/>
          </a:xfrm>
        </p:spPr>
      </p:pic>
    </p:spTree>
    <p:extLst>
      <p:ext uri="{BB962C8B-B14F-4D97-AF65-F5344CB8AC3E}">
        <p14:creationId xmlns:p14="http://schemas.microsoft.com/office/powerpoint/2010/main" val="174993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604000"/>
          </a:xfrm>
        </p:spPr>
      </p:pic>
    </p:spTree>
    <p:extLst>
      <p:ext uri="{BB962C8B-B14F-4D97-AF65-F5344CB8AC3E}">
        <p14:creationId xmlns:p14="http://schemas.microsoft.com/office/powerpoint/2010/main" val="247153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74480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Algerian" panose="04020705040A02060702" pitchFamily="82" charset="0"/>
              </a:rPr>
              <a:t>Trở</a:t>
            </a:r>
            <a:r>
              <a:rPr lang="en-US" dirty="0">
                <a:latin typeface="Algerian" panose="04020705040A02060702" pitchFamily="82" charset="0"/>
              </a:rPr>
              <a:t> </a:t>
            </a:r>
            <a:r>
              <a:rPr lang="en-US" dirty="0" err="1">
                <a:latin typeface="Algerian" panose="04020705040A02060702" pitchFamily="82" charset="0"/>
              </a:rPr>
              <a:t>thành</a:t>
            </a:r>
            <a:r>
              <a:rPr lang="en-US" dirty="0">
                <a:latin typeface="Algerian" panose="04020705040A02060702" pitchFamily="82" charset="0"/>
              </a:rPr>
              <a:t> </a:t>
            </a:r>
            <a:r>
              <a:rPr lang="en-US" dirty="0" err="1">
                <a:latin typeface="Algerian" panose="04020705040A02060702" pitchFamily="82" charset="0"/>
              </a:rPr>
              <a:t>em</a:t>
            </a:r>
            <a:r>
              <a:rPr lang="en-US" dirty="0">
                <a:latin typeface="Algerian" panose="04020705040A02060702" pitchFamily="82" charset="0"/>
              </a:rPr>
              <a:t> </a:t>
            </a:r>
            <a:r>
              <a:rPr lang="en-US" dirty="0" err="1">
                <a:latin typeface="Algerian" panose="04020705040A02060702" pitchFamily="82" charset="0"/>
              </a:rPr>
              <a:t>bé</a:t>
            </a:r>
            <a:r>
              <a:rPr lang="en-US" dirty="0">
                <a:latin typeface="Algerian" panose="04020705040A02060702" pitchFamily="82" charset="0"/>
              </a:rPr>
              <a:t> </a:t>
            </a:r>
            <a:r>
              <a:rPr lang="en-US" dirty="0" err="1">
                <a:latin typeface="Algerian" panose="04020705040A02060702" pitchFamily="82" charset="0"/>
              </a:rPr>
              <a:t>lịch</a:t>
            </a:r>
            <a:r>
              <a:rPr lang="en-US" dirty="0">
                <a:latin typeface="Algerian" panose="04020705040A02060702" pitchFamily="82" charset="0"/>
              </a:rPr>
              <a:t> </a:t>
            </a:r>
            <a:r>
              <a:rPr lang="en-US" dirty="0" err="1">
                <a:latin typeface="Algerian" panose="04020705040A02060702" pitchFamily="82" charset="0"/>
              </a:rPr>
              <a:t>sự</a:t>
            </a:r>
            <a:r>
              <a:rPr lang="en-US" dirty="0">
                <a:latin typeface="Algerian" panose="04020705040A02060702" pitchFamily="82" charset="0"/>
              </a:rPr>
              <a:t> </a:t>
            </a:r>
            <a:r>
              <a:rPr lang="en-US" dirty="0" err="1">
                <a:latin typeface="Algerian" panose="04020705040A02060702" pitchFamily="82" charset="0"/>
              </a:rPr>
              <a:t>khi</a:t>
            </a:r>
            <a:r>
              <a:rPr lang="en-US" dirty="0">
                <a:latin typeface="Algerian" panose="04020705040A02060702" pitchFamily="82" charset="0"/>
              </a:rPr>
              <a:t> </a:t>
            </a:r>
            <a:r>
              <a:rPr lang="en-US" dirty="0" err="1">
                <a:latin typeface="Algerian" panose="04020705040A02060702" pitchFamily="82" charset="0"/>
              </a:rPr>
              <a:t>nhận</a:t>
            </a:r>
            <a:r>
              <a:rPr lang="en-US" dirty="0">
                <a:latin typeface="Algerian" panose="04020705040A02060702" pitchFamily="82" charset="0"/>
              </a:rPr>
              <a:t> </a:t>
            </a:r>
            <a:r>
              <a:rPr lang="en-US" dirty="0" err="1">
                <a:latin typeface="Algerian" panose="04020705040A02060702" pitchFamily="82" charset="0"/>
              </a:rPr>
              <a:t>quà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1825624"/>
            <a:ext cx="11616266" cy="5032375"/>
          </a:xfrm>
        </p:spPr>
      </p:pic>
    </p:spTree>
    <p:extLst>
      <p:ext uri="{BB962C8B-B14F-4D97-AF65-F5344CB8AC3E}">
        <p14:creationId xmlns:p14="http://schemas.microsoft.com/office/powerpoint/2010/main" val="2051648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KHOANH TAY, MẮT NHÌN VÀO NG</a:t>
            </a:r>
            <a:r>
              <a:rPr lang="vi-VN" dirty="0">
                <a:solidFill>
                  <a:srgbClr val="FF0000"/>
                </a:solidFill>
                <a:latin typeface="Algerian" panose="04020705040A02060702" pitchFamily="82" charset="0"/>
              </a:rPr>
              <a:t>Ư</a:t>
            </a:r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ỜI TẶNG QUÀ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134"/>
            <a:ext cx="12192000" cy="5367866"/>
          </a:xfrm>
        </p:spPr>
      </p:pic>
    </p:spTree>
    <p:extLst>
      <p:ext uri="{BB962C8B-B14F-4D97-AF65-F5344CB8AC3E}">
        <p14:creationId xmlns:p14="http://schemas.microsoft.com/office/powerpoint/2010/main" val="202474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3AF4-5A07-4561-A730-09CC779F2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FF6AD6-A91D-4C18-993C-A725B18E132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3758" y="0"/>
            <a:ext cx="8627164" cy="69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757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1141"/>
          </a:xfrm>
        </p:spPr>
        <p:txBody>
          <a:bodyPr/>
          <a:lstStyle/>
          <a:p>
            <a:pPr algn="ctr"/>
            <a:r>
              <a:rPr lang="en-US" dirty="0"/>
              <a:t>2. </a:t>
            </a:r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NHẬN QUÀ BẰNG 2 TAY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6267"/>
            <a:ext cx="6045201" cy="54017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1456266"/>
            <a:ext cx="5892800" cy="540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09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235</Words>
  <Application>Microsoft Office PowerPoint</Application>
  <PresentationFormat>Widescreen</PresentationFormat>
  <Paragraphs>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Algerian</vt:lpstr>
      <vt:lpstr>Arial</vt:lpstr>
      <vt:lpstr>Bernard MT Condensed</vt:lpstr>
      <vt:lpstr>Calibri</vt:lpstr>
      <vt:lpstr>Calibri Light</vt:lpstr>
      <vt:lpstr>Times New Roman</vt:lpstr>
      <vt:lpstr>Office Theme</vt:lpstr>
      <vt:lpstr>NHẬN QUÀ LỊCH SỰ</vt:lpstr>
      <vt:lpstr>PowerPoint Presentation</vt:lpstr>
      <vt:lpstr>CHÚNG MÌNH ĐƯỢC NHẬN QUÀ VÀO DỊP NÀO?</vt:lpstr>
      <vt:lpstr>PowerPoint Presentation</vt:lpstr>
      <vt:lpstr>PowerPoint Presentation</vt:lpstr>
      <vt:lpstr>Trở thành em bé lịch sự khi nhận quà</vt:lpstr>
      <vt:lpstr>1. KHOANH TAY, MẮT NHÌN VÀO NGƯỜI TẶNG QUÀ</vt:lpstr>
      <vt:lpstr>PowerPoint Presentation</vt:lpstr>
      <vt:lpstr>2. NHẬN QUÀ BẰNG 2 TAY</vt:lpstr>
      <vt:lpstr>PowerPoint Presentation</vt:lpstr>
      <vt:lpstr>NÓI RÕ RÀNG: CON CẢM ƠN CÔ Ạ.</vt:lpstr>
      <vt:lpstr>PowerPoint Presentation</vt:lpstr>
      <vt:lpstr>3. CẤT QUÀ GỌN GÀNG, KHÔNG BÓC QUÀ NGAY</vt:lpstr>
      <vt:lpstr>PowerPoint Presentation</vt:lpstr>
      <vt:lpstr>4. KHI MỌI NGUỜI VỀ, BÉ HÃY BÓC QUÀ NHÉ</vt:lpstr>
      <vt:lpstr>VIỆC KHÔNG LÀM: KHÔNG NHẬN BẰNG 1 TAY</vt:lpstr>
      <vt:lpstr>TUYỆT ĐỐI KHÔNG CHÊ BAI MÓN QUÀ MÌNH NHẬN ĐƯỢC</vt:lpstr>
      <vt:lpstr>KHÔNG BÓC QUÀ TRƯỚC MẶT NGƯỜI TẶNG</vt:lpstr>
      <vt:lpstr>Không bao giờ nhận quà của người lạ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NHẬN QUÀ LỊCH SỰ</dc:title>
  <dc:creator>Computer</dc:creator>
  <cp:lastModifiedBy>Administrator</cp:lastModifiedBy>
  <cp:revision>13</cp:revision>
  <dcterms:created xsi:type="dcterms:W3CDTF">2022-05-09T01:59:29Z</dcterms:created>
  <dcterms:modified xsi:type="dcterms:W3CDTF">2023-09-23T04:47:09Z</dcterms:modified>
</cp:coreProperties>
</file>