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5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1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2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2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7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1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9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DD88-AB62-4686-A05D-D9CDA18BF64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2A63-739B-4B1F-8B32-5A5AA1162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7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77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61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</dc:creator>
  <cp:lastModifiedBy>SKY</cp:lastModifiedBy>
  <cp:revision>1</cp:revision>
  <dcterms:created xsi:type="dcterms:W3CDTF">2023-04-10T00:37:39Z</dcterms:created>
  <dcterms:modified xsi:type="dcterms:W3CDTF">2023-04-10T00:39:14Z</dcterms:modified>
</cp:coreProperties>
</file>