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9" r:id="rId5"/>
    <p:sldId id="258" r:id="rId6"/>
    <p:sldId id="266" r:id="rId7"/>
    <p:sldId id="260" r:id="rId8"/>
    <p:sldId id="261" r:id="rId9"/>
    <p:sldId id="263" r:id="rId10"/>
    <p:sldId id="264" r:id="rId11"/>
    <p:sldId id="265" r:id="rId12"/>
    <p:sldId id="262" r:id="rId13"/>
    <p:sldId id="267" r:id="rId14"/>
    <p:sldId id="270" r:id="rId15"/>
    <p:sldId id="273" r:id="rId16"/>
    <p:sldId id="271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816" y="-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3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7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6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1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0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0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11DE1-A1DA-4727-99A2-8E1EE1A320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0CA4-2FD8-4738-AF0A-C64575DF6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ình ảnh có liên quan">
            <a:extLst>
              <a:ext uri="{FF2B5EF4-FFF2-40B4-BE49-F238E27FC236}">
                <a16:creationId xmlns:a16="http://schemas.microsoft.com/office/drawing/2014/main" xmlns="" id="{27B96E65-8163-4372-8A0D-E367FE01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12">
            <a:extLst>
              <a:ext uri="{FF2B5EF4-FFF2-40B4-BE49-F238E27FC236}">
                <a16:creationId xmlns:a16="http://schemas.microsoft.com/office/drawing/2014/main" xmlns="" id="{966D6A9C-86A5-4C75-BA15-355517B5A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41300"/>
            <a:ext cx="77390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5058D"/>
                </a:solidFill>
                <a:latin typeface="Arial" panose="020B0604020202020204" pitchFamily="34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>
                <a:solidFill>
                  <a:srgbClr val="15058D"/>
                </a:solidFill>
                <a:latin typeface="Arial" panose="020B0604020202020204" pitchFamily="34" charset="0"/>
              </a:rPr>
              <a:t>TRƯỜNG MẦM NON CHIM ÉN</a:t>
            </a:r>
          </a:p>
        </p:txBody>
      </p:sp>
      <p:pic>
        <p:nvPicPr>
          <p:cNvPr id="104452" name="Picture 14" descr="khung doi">
            <a:extLst>
              <a:ext uri="{FF2B5EF4-FFF2-40B4-BE49-F238E27FC236}">
                <a16:creationId xmlns:a16="http://schemas.microsoft.com/office/drawing/2014/main" xmlns="" id="{D1AE02E9-9FA5-439D-A3B5-16288AF7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2863"/>
            <a:ext cx="9144000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2053" name="Text Box 15">
            <a:extLst>
              <a:ext uri="{FF2B5EF4-FFF2-40B4-BE49-F238E27FC236}">
                <a16:creationId xmlns:a16="http://schemas.microsoft.com/office/drawing/2014/main" xmlns="" id="{0D71A1ED-D49F-492E-9FAA-9DDA0297E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2686050"/>
            <a:ext cx="8229600" cy="5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Nhận biết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ban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54" name="Hình ảnh 6">
            <a:extLst>
              <a:ext uri="{FF2B5EF4-FFF2-40B4-BE49-F238E27FC236}">
                <a16:creationId xmlns:a16="http://schemas.microsoft.com/office/drawing/2014/main" xmlns="" id="{266C4E50-3B74-4BE3-B401-E653125D6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81075"/>
            <a:ext cx="7461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Hộp Văn bản 2">
            <a:extLst>
              <a:ext uri="{FF2B5EF4-FFF2-40B4-BE49-F238E27FC236}">
                <a16:creationId xmlns:a16="http://schemas.microsoft.com/office/drawing/2014/main" xmlns="" id="{8D34FBDA-8798-4B46-A302-88148E2B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006" y="3786187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Hộp Văn bản 3">
            <a:extLst>
              <a:ext uri="{FF2B5EF4-FFF2-40B4-BE49-F238E27FC236}">
                <a16:creationId xmlns:a16="http://schemas.microsoft.com/office/drawing/2014/main" xmlns="" id="{052284F7-7966-49C1-81DA-9E5EF6780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406" y="4303712"/>
            <a:ext cx="6156325" cy="5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7" name="Hộp Văn bản 1">
            <a:extLst>
              <a:ext uri="{FF2B5EF4-FFF2-40B4-BE49-F238E27FC236}">
                <a16:creationId xmlns:a16="http://schemas.microsoft.com/office/drawing/2014/main" xmlns="" id="{44837C1C-B281-4005-BD7A-5537358B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654175"/>
            <a:ext cx="6122987" cy="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</p:spTree>
    <p:custDataLst>
      <p:tags r:id="rId1"/>
    </p:custDataLst>
  </p:cSld>
  <p:clrMapOvr>
    <a:masterClrMapping/>
  </p:clrMapOvr>
  <p:transition spd="slow" advTm="23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F14C791-D512-446D-BFF8-A64780D1753A}"/>
              </a:ext>
            </a:extLst>
          </p:cNvPr>
          <p:cNvSpPr/>
          <p:nvPr/>
        </p:nvSpPr>
        <p:spPr>
          <a:xfrm>
            <a:off x="128476" y="129713"/>
            <a:ext cx="8887047" cy="48840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à Nội chốt khung giá vé đường sắt Cát Linh - Hà Đông - Xã hội">
            <a:extLst>
              <a:ext uri="{FF2B5EF4-FFF2-40B4-BE49-F238E27FC236}">
                <a16:creationId xmlns:a16="http://schemas.microsoft.com/office/drawing/2014/main" xmlns="" id="{A4B07EFB-5CF3-4F80-A26E-4361CF9F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290945"/>
            <a:ext cx="8001000" cy="4561608"/>
          </a:xfrm>
          <a:prstGeom prst="roundRect">
            <a:avLst>
              <a:gd name="adj" fmla="val 300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4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82A5F716-98EF-42EF-A471-87C6DFDCC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B87687D8-4EF1-4EF2-BF7E-74BB4A3D1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1630437" y="1725699"/>
            <a:ext cx="3314067" cy="3194706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194" name="Picture 2" descr="Thơ: Ngày đầu tiên đi học">
            <a:extLst>
              <a:ext uri="{FF2B5EF4-FFF2-40B4-BE49-F238E27FC236}">
                <a16:creationId xmlns:a16="http://schemas.microsoft.com/office/drawing/2014/main" xmlns="" id="{C12854A4-F647-4BED-848D-090147EAF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r="-1" b="2479"/>
          <a:stretch/>
        </p:blipFill>
        <p:spPr bwMode="auto">
          <a:xfrm>
            <a:off x="1828800" y="209550"/>
            <a:ext cx="6387467" cy="4396932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B001FA6-F2EA-44C4-B026-43BB09EBC6A3}"/>
              </a:ext>
            </a:extLst>
          </p:cNvPr>
          <p:cNvSpPr/>
          <p:nvPr/>
        </p:nvSpPr>
        <p:spPr>
          <a:xfrm rot="1022816">
            <a:off x="258461" y="214580"/>
            <a:ext cx="1608510" cy="96465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33D0DE1-1C09-46B9-B2AB-CECFBF867C98}"/>
              </a:ext>
            </a:extLst>
          </p:cNvPr>
          <p:cNvSpPr/>
          <p:nvPr/>
        </p:nvSpPr>
        <p:spPr>
          <a:xfrm rot="1022816">
            <a:off x="318067" y="3748065"/>
            <a:ext cx="1500305" cy="9273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0F01FE8-FBDF-4AD5-9898-258BF8937AE2}"/>
              </a:ext>
            </a:extLst>
          </p:cNvPr>
          <p:cNvSpPr/>
          <p:nvPr/>
        </p:nvSpPr>
        <p:spPr>
          <a:xfrm rot="1022816">
            <a:off x="7915672" y="3969696"/>
            <a:ext cx="1037281" cy="62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19BAB1A-225C-4FE4-B327-9E865B4296CF}"/>
              </a:ext>
            </a:extLst>
          </p:cNvPr>
          <p:cNvSpPr/>
          <p:nvPr/>
        </p:nvSpPr>
        <p:spPr>
          <a:xfrm rot="1022816">
            <a:off x="7901242" y="479847"/>
            <a:ext cx="886424" cy="54773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0" name="Rectangle 134">
            <a:extLst>
              <a:ext uri="{FF2B5EF4-FFF2-40B4-BE49-F238E27FC236}">
                <a16:creationId xmlns:a16="http://schemas.microsoft.com/office/drawing/2014/main" xmlns="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Vẽ Tay Vàng Trăng Sao, Nền, Vẽ Tay, Vẽ Hình nền Vector để tải xuống miễn phí">
            <a:extLst>
              <a:ext uri="{FF2B5EF4-FFF2-40B4-BE49-F238E27FC236}">
                <a16:creationId xmlns:a16="http://schemas.microsoft.com/office/drawing/2014/main" xmlns="" id="{F7D7C3E0-6A03-41E2-91B0-33E1CFBC7A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1" r="1" b="32285"/>
          <a:stretch/>
        </p:blipFill>
        <p:spPr bwMode="auto"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9EE3ACC0-DDDD-47F1-888F-D7D06A11216D}"/>
              </a:ext>
            </a:extLst>
          </p:cNvPr>
          <p:cNvSpPr/>
          <p:nvPr/>
        </p:nvSpPr>
        <p:spPr>
          <a:xfrm>
            <a:off x="4304157" y="1337487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08316EBE-2649-44A5-B02E-79D8C84EB74F}"/>
              </a:ext>
            </a:extLst>
          </p:cNvPr>
          <p:cNvSpPr/>
          <p:nvPr/>
        </p:nvSpPr>
        <p:spPr>
          <a:xfrm>
            <a:off x="1330841" y="1385319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xmlns="" id="{87706E61-B83A-452A-BB16-92FFB0E886B4}"/>
              </a:ext>
            </a:extLst>
          </p:cNvPr>
          <p:cNvSpPr/>
          <p:nvPr/>
        </p:nvSpPr>
        <p:spPr>
          <a:xfrm>
            <a:off x="7315200" y="3418801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xmlns="" id="{18858E15-91F6-4EE4-8F1D-B9A82CD2E34F}"/>
              </a:ext>
            </a:extLst>
          </p:cNvPr>
          <p:cNvSpPr/>
          <p:nvPr/>
        </p:nvSpPr>
        <p:spPr>
          <a:xfrm>
            <a:off x="1035788" y="2095490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xmlns="" id="{3312DAB9-4695-4E74-B510-0EE69AE93A85}"/>
              </a:ext>
            </a:extLst>
          </p:cNvPr>
          <p:cNvSpPr/>
          <p:nvPr/>
        </p:nvSpPr>
        <p:spPr>
          <a:xfrm>
            <a:off x="1562986" y="95250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xmlns="" id="{EFC6FA67-17C7-44DF-86BB-F54F79249386}"/>
              </a:ext>
            </a:extLst>
          </p:cNvPr>
          <p:cNvSpPr/>
          <p:nvPr/>
        </p:nvSpPr>
        <p:spPr>
          <a:xfrm>
            <a:off x="5137850" y="1809750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xmlns="" id="{87B64946-536B-4FE7-8D33-CCF67DBAE30B}"/>
              </a:ext>
            </a:extLst>
          </p:cNvPr>
          <p:cNvSpPr/>
          <p:nvPr/>
        </p:nvSpPr>
        <p:spPr>
          <a:xfrm>
            <a:off x="5357590" y="4563583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xmlns="" id="{DA1FC0BD-57CD-455C-9D6E-27E13FB0B690}"/>
              </a:ext>
            </a:extLst>
          </p:cNvPr>
          <p:cNvSpPr/>
          <p:nvPr/>
        </p:nvSpPr>
        <p:spPr>
          <a:xfrm>
            <a:off x="3505200" y="4400550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xmlns="" id="{B3FD41DA-79E8-4B09-B732-33B8D4A66055}"/>
              </a:ext>
            </a:extLst>
          </p:cNvPr>
          <p:cNvSpPr/>
          <p:nvPr/>
        </p:nvSpPr>
        <p:spPr>
          <a:xfrm>
            <a:off x="2286000" y="3848090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xmlns="" id="{A7FEF2DD-C8D6-4D4E-8CD4-5FE3827AB7DE}"/>
              </a:ext>
            </a:extLst>
          </p:cNvPr>
          <p:cNvSpPr/>
          <p:nvPr/>
        </p:nvSpPr>
        <p:spPr>
          <a:xfrm>
            <a:off x="1447800" y="2952751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xmlns="" id="{DD60A377-D441-4EF6-A4C0-367E4B6655A9}"/>
              </a:ext>
            </a:extLst>
          </p:cNvPr>
          <p:cNvSpPr/>
          <p:nvPr/>
        </p:nvSpPr>
        <p:spPr>
          <a:xfrm>
            <a:off x="4871150" y="553779"/>
            <a:ext cx="533400" cy="4572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4" name="Rectangle 134">
            <a:extLst>
              <a:ext uri="{FF2B5EF4-FFF2-40B4-BE49-F238E27FC236}">
                <a16:creationId xmlns:a16="http://schemas.microsoft.com/office/drawing/2014/main" xmlns="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Freeform 6">
            <a:extLst>
              <a:ext uri="{FF2B5EF4-FFF2-40B4-BE49-F238E27FC236}">
                <a16:creationId xmlns:a16="http://schemas.microsoft.com/office/drawing/2014/main" xmlns="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106623" y="458046"/>
            <a:ext cx="569713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Freeform 7">
            <a:extLst>
              <a:ext uri="{FF2B5EF4-FFF2-40B4-BE49-F238E27FC236}">
                <a16:creationId xmlns:a16="http://schemas.microsoft.com/office/drawing/2014/main" xmlns="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108327" y="257309"/>
            <a:ext cx="361991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283" y="255318"/>
            <a:ext cx="3472603" cy="3949346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húc bé ngủ ngon - Lời chúc ngủ ngon dành cho bé">
            <a:hlinkClick r:id="" action="ppaction://media"/>
            <a:extLst>
              <a:ext uri="{FF2B5EF4-FFF2-40B4-BE49-F238E27FC236}">
                <a16:creationId xmlns:a16="http://schemas.microsoft.com/office/drawing/2014/main" xmlns="" id="{5CD23603-BAA1-4C9C-838D-BFD35A33A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032" y="1232379"/>
            <a:ext cx="2507401" cy="2005921"/>
          </a:xfrm>
          <a:prstGeom prst="rect">
            <a:avLst/>
          </a:prstGeom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6335" y="803672"/>
            <a:ext cx="5467663" cy="3931723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Free Vector | Girl sleeping with counting sheeps in her dream">
            <a:extLst>
              <a:ext uri="{FF2B5EF4-FFF2-40B4-BE49-F238E27FC236}">
                <a16:creationId xmlns:a16="http://schemas.microsoft.com/office/drawing/2014/main" xmlns="" id="{01FF858A-4AEF-4F05-952F-735A30B08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6884"/>
          <a:stretch/>
        </p:blipFill>
        <p:spPr bwMode="auto">
          <a:xfrm>
            <a:off x="4158933" y="1504164"/>
            <a:ext cx="4515547" cy="25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2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Bộ sưu tập hình nền powerpoint mầm non siêu dễ thương, đáng yêu mà bạn  không thể bỏ qua">
            <a:extLst>
              <a:ext uri="{FF2B5EF4-FFF2-40B4-BE49-F238E27FC236}">
                <a16:creationId xmlns:a16="http://schemas.microsoft.com/office/drawing/2014/main" xmlns="" id="{AE74407A-C5B7-4DE1-881E-AEB2F975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482600"/>
            <a:ext cx="6934199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Isosceles Triangle 8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9B1E54-FEBA-4E9A-BD08-DFFE74F917A6}"/>
              </a:ext>
            </a:extLst>
          </p:cNvPr>
          <p:cNvSpPr/>
          <p:nvPr/>
        </p:nvSpPr>
        <p:spPr>
          <a:xfrm>
            <a:off x="1884691" y="1863864"/>
            <a:ext cx="57556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“ Ai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nhất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4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ộ sưu tập hình nền powerpoint mầm non siêu dễ thương, đáng yêu mà bạn  không thể bỏ qua">
            <a:extLst>
              <a:ext uri="{FF2B5EF4-FFF2-40B4-BE49-F238E27FC236}">
                <a16:creationId xmlns:a16="http://schemas.microsoft.com/office/drawing/2014/main" xmlns="" id="{AE74407A-C5B7-4DE1-881E-AEB2F975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482600"/>
            <a:ext cx="6934199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9B1E54-FEBA-4E9A-BD08-DFFE74F917A6}"/>
              </a:ext>
            </a:extLst>
          </p:cNvPr>
          <p:cNvSpPr/>
          <p:nvPr/>
        </p:nvSpPr>
        <p:spPr>
          <a:xfrm>
            <a:off x="1529404" y="1863864"/>
            <a:ext cx="6466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“ Ai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Ai </a:t>
            </a:r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giỏi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69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đẹp 155 - Hình nền - Phạm Thu Thảnh - Website trường mầm non Gia  Thượng">
            <a:extLst>
              <a:ext uri="{FF2B5EF4-FFF2-40B4-BE49-F238E27FC236}">
                <a16:creationId xmlns:a16="http://schemas.microsoft.com/office/drawing/2014/main" xmlns="" id="{EC3515C9-C88B-43E7-8DEF-3C3AEE5E0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64"/>
            <a:ext cx="9144000" cy="51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DD2CE7-1E00-48CC-A41E-5EE82AFA736A}"/>
              </a:ext>
            </a:extLst>
          </p:cNvPr>
          <p:cNvSpPr/>
          <p:nvPr/>
        </p:nvSpPr>
        <p:spPr>
          <a:xfrm>
            <a:off x="1289911" y="1200150"/>
            <a:ext cx="62933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“ </a:t>
            </a:r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Đội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nhất</a:t>
            </a:r>
            <a:r>
              <a:rPr lang="en-US" sz="3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xmlns="" id="{8CCDBBF8-B25F-4423-92D4-5D43DB5C439D}"/>
              </a:ext>
            </a:extLst>
          </p:cNvPr>
          <p:cNvSpPr/>
          <p:nvPr/>
        </p:nvSpPr>
        <p:spPr>
          <a:xfrm>
            <a:off x="838200" y="2038350"/>
            <a:ext cx="1910489" cy="1905000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E06A76C5-D27E-4D6F-B32C-34CA4E526448}"/>
              </a:ext>
            </a:extLst>
          </p:cNvPr>
          <p:cNvSpPr/>
          <p:nvPr/>
        </p:nvSpPr>
        <p:spPr>
          <a:xfrm>
            <a:off x="3352800" y="2062901"/>
            <a:ext cx="1910489" cy="1905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772BA0C2-02D9-4D17-B452-6ABA1A1E5B7B}"/>
              </a:ext>
            </a:extLst>
          </p:cNvPr>
          <p:cNvSpPr/>
          <p:nvPr/>
        </p:nvSpPr>
        <p:spPr>
          <a:xfrm>
            <a:off x="5867400" y="2038350"/>
            <a:ext cx="1910489" cy="1905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8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ellipse">
            <a:avLst/>
          </a:prstGeom>
        </p:spPr>
      </p:pic>
      <p:sp>
        <p:nvSpPr>
          <p:cNvPr id="5" name="Oval 4"/>
          <p:cNvSpPr/>
          <p:nvPr/>
        </p:nvSpPr>
        <p:spPr>
          <a:xfrm>
            <a:off x="-17033" y="-28575"/>
            <a:ext cx="9161033" cy="52049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666750"/>
            <a:ext cx="67658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vận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 Chicken dance”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Gà Vịt Phim Hoạt Hình - gà png tải về - Miễn phí trong suốt Gia Cầm png Tải 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90000" l="10000" r="90000">
                        <a14:foregroundMark x1="35889" y1="32872" x2="40000" y2="25319"/>
                        <a14:foregroundMark x1="37778" y1="29894" x2="33444" y2="33191"/>
                        <a14:foregroundMark x1="41889" y1="38404" x2="33667" y2="27447"/>
                        <a14:foregroundMark x1="43889" y1="31702" x2="40000" y2="34149"/>
                        <a14:foregroundMark x1="48222" y1="25319" x2="43556" y2="19894"/>
                        <a14:foregroundMark x1="47333" y1="51064" x2="57778" y2="45638"/>
                        <a14:foregroundMark x1="57778" y1="46489" x2="56778" y2="50213"/>
                        <a14:foregroundMark x1="51111" y1="51383" x2="47333" y2="45000"/>
                        <a14:foregroundMark x1="55889" y1="48936" x2="55222" y2="37766"/>
                        <a14:foregroundMark x1="50444" y1="43830" x2="46333" y2="3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96" y="2190750"/>
            <a:ext cx="2982173" cy="31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902DC853-A1BB-4B58-A09A-33FAE1B407BF}"/>
              </a:ext>
            </a:extLst>
          </p:cNvPr>
          <p:cNvSpPr/>
          <p:nvPr/>
        </p:nvSpPr>
        <p:spPr>
          <a:xfrm>
            <a:off x="6145841" y="55447"/>
            <a:ext cx="2903220" cy="1876455"/>
          </a:xfrm>
          <a:prstGeom prst="wedgeEllipseCallout">
            <a:avLst>
              <a:gd name="adj1" fmla="val -68659"/>
              <a:gd name="adj2" fmla="val 3409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/>
          <p:cNvSpPr/>
          <p:nvPr/>
        </p:nvSpPr>
        <p:spPr>
          <a:xfrm>
            <a:off x="0" y="142875"/>
            <a:ext cx="6477000" cy="4857750"/>
          </a:xfrm>
          <a:prstGeom prst="hexagon">
            <a:avLst/>
          </a:prstGeom>
          <a:ln>
            <a:solidFill>
              <a:schemeClr val="accent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ự tích cúng gà đêm giao thừa - truyện cổ tí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8" b="582"/>
          <a:stretch/>
        </p:blipFill>
        <p:spPr bwMode="auto">
          <a:xfrm>
            <a:off x="479556" y="-33227"/>
            <a:ext cx="5925671" cy="4486496"/>
          </a:xfrm>
          <a:prstGeom prst="hexagon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514350"/>
            <a:ext cx="20249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ò ó o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A07C0C-3638-451C-B1BD-1C0DC6D1718F}"/>
              </a:ext>
            </a:extLst>
          </p:cNvPr>
          <p:cNvSpPr/>
          <p:nvPr/>
        </p:nvSpPr>
        <p:spPr>
          <a:xfrm>
            <a:off x="6371557" y="532009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bắt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đầu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rồi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Dạy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thôi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ơi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9249F3D6-0430-4C5B-85F6-DC78A7886E71}"/>
              </a:ext>
            </a:extLst>
          </p:cNvPr>
          <p:cNvSpPr/>
          <p:nvPr/>
        </p:nvSpPr>
        <p:spPr>
          <a:xfrm>
            <a:off x="7086600" y="3257550"/>
            <a:ext cx="1818491" cy="155884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gày Valentine Hộp Quà đỏ Minh Họa Ngày Lễ Tình, Quà, đẹp, Hộp  miễn phí tải tập tin PNG PSDComment và Vector">
            <a:extLst>
              <a:ext uri="{FF2B5EF4-FFF2-40B4-BE49-F238E27FC236}">
                <a16:creationId xmlns:a16="http://schemas.microsoft.com/office/drawing/2014/main" xmlns="" id="{824BD418-6617-4D97-8A60-10BC484C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328723"/>
            <a:ext cx="984738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7F3A9A-BE54-4CF5-9AD7-09A6D380F926}"/>
              </a:ext>
            </a:extLst>
          </p:cNvPr>
          <p:cNvSpPr/>
          <p:nvPr/>
        </p:nvSpPr>
        <p:spPr>
          <a:xfrm>
            <a:off x="715793" y="285750"/>
            <a:ext cx="77124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món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quà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đặc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biệt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dành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8" name="Picture 4" descr="Ảo thuật túi thần kì biến mất và hóa ra mọi vật , túi càn khôn (loại Nhỏ)  ohmygot121 | Shopee Việt Nam">
            <a:extLst>
              <a:ext uri="{FF2B5EF4-FFF2-40B4-BE49-F238E27FC236}">
                <a16:creationId xmlns:a16="http://schemas.microsoft.com/office/drawing/2014/main" xmlns="" id="{4FD9CC2A-6CF6-4CDD-8533-09553A6D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22" y="964422"/>
            <a:ext cx="5301118" cy="2943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745CF97C-0938-4920-AA2C-AB6F1A59633E}"/>
              </a:ext>
            </a:extLst>
          </p:cNvPr>
          <p:cNvSpPr/>
          <p:nvPr/>
        </p:nvSpPr>
        <p:spPr>
          <a:xfrm>
            <a:off x="0" y="0"/>
            <a:ext cx="5943600" cy="5143500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ình ảnh Trẻ đánh Răng, Trẻ Em Vector, Bàn Chải Vector, Rửa miễn phí tải  tập tin PNG PSDComment và Vector">
            <a:extLst>
              <a:ext uri="{FF2B5EF4-FFF2-40B4-BE49-F238E27FC236}">
                <a16:creationId xmlns:a16="http://schemas.microsoft.com/office/drawing/2014/main" xmlns="" id="{FF5FEB91-FF25-4782-B04A-EA9A7CAE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17" b="90417" l="10000" r="90000">
                        <a14:foregroundMark x1="46917" y1="53667" x2="62083" y2="53417"/>
                        <a14:foregroundMark x1="62083" y1="53417" x2="84167" y2="54417"/>
                        <a14:foregroundMark x1="84167" y1="54417" x2="78250" y2="63583"/>
                        <a14:foregroundMark x1="78250" y1="63583" x2="67750" y2="68417"/>
                        <a14:foregroundMark x1="67750" y1="68417" x2="56750" y2="68417"/>
                        <a14:foregroundMark x1="56750" y1="68417" x2="47917" y2="62917"/>
                        <a14:foregroundMark x1="47917" y1="62917" x2="42667" y2="53500"/>
                        <a14:foregroundMark x1="42667" y1="53500" x2="48667" y2="51917"/>
                        <a14:foregroundMark x1="66417" y1="44667" x2="70417" y2="44667"/>
                        <a14:foregroundMark x1="61667" y1="47667" x2="58917" y2="44417"/>
                        <a14:foregroundMark x1="78167" y1="73667" x2="67917" y2="72417"/>
                        <a14:foregroundMark x1="67917" y1="72417" x2="79250" y2="90417"/>
                        <a14:foregroundMark x1="79250" y1="90417" x2="86417" y2="81917"/>
                        <a14:foregroundMark x1="86417" y1="81917" x2="77583" y2="75917"/>
                        <a14:foregroundMark x1="77583" y1="75917" x2="77917" y2="73417"/>
                        <a14:foregroundMark x1="62917" y1="47417" x2="61917" y2="36500"/>
                        <a14:foregroundMark x1="61917" y1="36500" x2="53667" y2="42417"/>
                        <a14:foregroundMark x1="32167" y1="31417" x2="36167" y2="28667"/>
                        <a14:foregroundMark x1="59167" y1="69167" x2="59167" y2="79500"/>
                        <a14:foregroundMark x1="59167" y1="79500" x2="66167" y2="88167"/>
                        <a14:foregroundMark x1="66167" y1="88167" x2="67417" y2="68667"/>
                        <a14:foregroundMark x1="77667" y1="50417" x2="84667" y2="54917"/>
                        <a14:foregroundMark x1="80667" y1="50917" x2="83167" y2="55417"/>
                        <a14:foregroundMark x1="84667" y1="53667" x2="84417" y2="51667"/>
                        <a14:foregroundMark x1="23667" y1="26917" x2="27917" y2="17417"/>
                        <a14:foregroundMark x1="27917" y1="17417" x2="39167" y2="19917"/>
                        <a14:foregroundMark x1="39167" y1="19917" x2="46667" y2="12833"/>
                        <a14:foregroundMark x1="46667" y1="12833" x2="38667" y2="5250"/>
                        <a14:foregroundMark x1="38667" y1="5250" x2="27833" y2="5917"/>
                        <a14:foregroundMark x1="27833" y1="5917" x2="18000" y2="12000"/>
                        <a14:foregroundMark x1="18000" y1="12000" x2="18083" y2="23167"/>
                        <a14:foregroundMark x1="18083" y1="23167" x2="21667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1" y="285750"/>
            <a:ext cx="43243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B5995B-95B0-495F-A896-9C05B5759AEE}"/>
              </a:ext>
            </a:extLst>
          </p:cNvPr>
          <p:cNvSpPr/>
          <p:nvPr/>
        </p:nvSpPr>
        <p:spPr>
          <a:xfrm>
            <a:off x="4402668" y="179457"/>
            <a:ext cx="4514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“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Giấu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2052" name="Picture 4" descr="Ngộ nghĩnh những bức tranh tưởng tượng từ đôi bàn tay">
            <a:extLst>
              <a:ext uri="{FF2B5EF4-FFF2-40B4-BE49-F238E27FC236}">
                <a16:creationId xmlns:a16="http://schemas.microsoft.com/office/drawing/2014/main" xmlns="" id="{AD02F54A-1D3A-471A-8CF3-B01E4472A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6263"/>
          <a:stretch/>
        </p:blipFill>
        <p:spPr bwMode="auto">
          <a:xfrm>
            <a:off x="4807245" y="937991"/>
            <a:ext cx="3984165" cy="40260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850077FB-58DE-491C-8C9B-2A80B5D56D32}"/>
              </a:ext>
            </a:extLst>
          </p:cNvPr>
          <p:cNvSpPr/>
          <p:nvPr/>
        </p:nvSpPr>
        <p:spPr>
          <a:xfrm>
            <a:off x="2667000" y="256178"/>
            <a:ext cx="857703" cy="839718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E9B00C34-C39B-412A-8515-9C10FAE891BF}"/>
              </a:ext>
            </a:extLst>
          </p:cNvPr>
          <p:cNvSpPr/>
          <p:nvPr/>
        </p:nvSpPr>
        <p:spPr>
          <a:xfrm>
            <a:off x="228600" y="4210050"/>
            <a:ext cx="762000" cy="68580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9EAA09C0-2A3D-4F57-ADE0-E6038D34E0FB}"/>
              </a:ext>
            </a:extLst>
          </p:cNvPr>
          <p:cNvSpPr/>
          <p:nvPr/>
        </p:nvSpPr>
        <p:spPr>
          <a:xfrm>
            <a:off x="3986578" y="2685369"/>
            <a:ext cx="762000" cy="68580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3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Trẻ đánh Răng, Trẻ Em Vector, Bàn Chải Vector, Rửa miễn phí tải  tập tin PNG PSDComment và Vector">
            <a:extLst>
              <a:ext uri="{FF2B5EF4-FFF2-40B4-BE49-F238E27FC236}">
                <a16:creationId xmlns:a16="http://schemas.microsoft.com/office/drawing/2014/main" xmlns="" id="{FF5FEB91-FF25-4782-B04A-EA9A7CAE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17" b="90417" l="10000" r="90000">
                        <a14:foregroundMark x1="46917" y1="53667" x2="62083" y2="53417"/>
                        <a14:foregroundMark x1="62083" y1="53417" x2="84167" y2="54417"/>
                        <a14:foregroundMark x1="84167" y1="54417" x2="78250" y2="63583"/>
                        <a14:foregroundMark x1="78250" y1="63583" x2="67750" y2="68417"/>
                        <a14:foregroundMark x1="67750" y1="68417" x2="56750" y2="68417"/>
                        <a14:foregroundMark x1="56750" y1="68417" x2="47917" y2="62917"/>
                        <a14:foregroundMark x1="47917" y1="62917" x2="42667" y2="53500"/>
                        <a14:foregroundMark x1="42667" y1="53500" x2="48667" y2="51917"/>
                        <a14:foregroundMark x1="66417" y1="44667" x2="70417" y2="44667"/>
                        <a14:foregroundMark x1="61667" y1="47667" x2="58917" y2="44417"/>
                        <a14:foregroundMark x1="78167" y1="73667" x2="67917" y2="72417"/>
                        <a14:foregroundMark x1="67917" y1="72417" x2="79250" y2="90417"/>
                        <a14:foregroundMark x1="79250" y1="90417" x2="86417" y2="81917"/>
                        <a14:foregroundMark x1="86417" y1="81917" x2="77583" y2="75917"/>
                        <a14:foregroundMark x1="77583" y1="75917" x2="77917" y2="73417"/>
                        <a14:foregroundMark x1="62917" y1="47417" x2="61917" y2="36500"/>
                        <a14:foregroundMark x1="61917" y1="36500" x2="53667" y2="42417"/>
                        <a14:foregroundMark x1="32167" y1="31417" x2="36167" y2="28667"/>
                        <a14:foregroundMark x1="59167" y1="69167" x2="59167" y2="79500"/>
                        <a14:foregroundMark x1="59167" y1="79500" x2="66167" y2="88167"/>
                        <a14:foregroundMark x1="66167" y1="88167" x2="67417" y2="68667"/>
                        <a14:foregroundMark x1="77667" y1="50417" x2="84667" y2="54917"/>
                        <a14:foregroundMark x1="80667" y1="50917" x2="83167" y2="55417"/>
                        <a14:foregroundMark x1="84667" y1="53667" x2="84417" y2="51667"/>
                        <a14:foregroundMark x1="23667" y1="26917" x2="27917" y2="17417"/>
                        <a14:foregroundMark x1="27917" y1="17417" x2="39167" y2="19917"/>
                        <a14:foregroundMark x1="39167" y1="19917" x2="46667" y2="12833"/>
                        <a14:foregroundMark x1="46667" y1="12833" x2="38667" y2="5250"/>
                        <a14:foregroundMark x1="38667" y1="5250" x2="27833" y2="5917"/>
                        <a14:foregroundMark x1="27833" y1="5917" x2="18000" y2="12000"/>
                        <a14:foregroundMark x1="18000" y1="12000" x2="18083" y2="23167"/>
                        <a14:foregroundMark x1="18083" y1="23167" x2="21667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426" y="621075"/>
            <a:ext cx="3848361" cy="38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ector phim hoạt hình mặt trời dễ thương | Thư viện stock vector đẹp miễn  phí">
            <a:extLst>
              <a:ext uri="{FF2B5EF4-FFF2-40B4-BE49-F238E27FC236}">
                <a16:creationId xmlns:a16="http://schemas.microsoft.com/office/drawing/2014/main" xmlns="" id="{FD822E21-6C70-419F-B06D-88AD4D8E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" b="99209" l="200" r="97800">
                        <a14:foregroundMark x1="41400" y1="9289" x2="49000" y2="2767"/>
                        <a14:foregroundMark x1="49000" y1="2767" x2="43000" y2="791"/>
                        <a14:foregroundMark x1="7400" y1="24901" x2="9200" y2="28063"/>
                        <a14:foregroundMark x1="6200" y1="49407" x2="200" y2="45850"/>
                        <a14:foregroundMark x1="78200" y1="89723" x2="77000" y2="93874"/>
                        <a14:foregroundMark x1="36600" y1="92688" x2="40200" y2="99407"/>
                        <a14:foregroundMark x1="89600" y1="48024" x2="97800" y2="4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72" y="200389"/>
            <a:ext cx="1802449" cy="18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ttle boy washing face png image_picture free download  401493869_lovepik.com">
            <a:extLst>
              <a:ext uri="{FF2B5EF4-FFF2-40B4-BE49-F238E27FC236}">
                <a16:creationId xmlns:a16="http://schemas.microsoft.com/office/drawing/2014/main" xmlns="" id="{104089F7-A57A-416C-AA4B-621A67FA7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8" b="95349" l="10000" r="90000">
                        <a14:foregroundMark x1="34767" y1="24535" x2="30465" y2="11744"/>
                        <a14:foregroundMark x1="30465" y1="11744" x2="41977" y2="4186"/>
                        <a14:foregroundMark x1="41977" y1="4186" x2="54767" y2="6628"/>
                        <a14:foregroundMark x1="54767" y1="6628" x2="65000" y2="15814"/>
                        <a14:foregroundMark x1="65000" y1="15814" x2="62791" y2="28488"/>
                        <a14:foregroundMark x1="62791" y1="28488" x2="60698" y2="30814"/>
                        <a14:foregroundMark x1="39767" y1="86279" x2="46047" y2="87791"/>
                        <a14:foregroundMark x1="51279" y1="89651" x2="57558" y2="88140"/>
                        <a14:foregroundMark x1="54767" y1="91628" x2="56628" y2="91628"/>
                        <a14:foregroundMark x1="52209" y1="92209" x2="58488" y2="92209"/>
                        <a14:foregroundMark x1="38837" y1="91860" x2="42558" y2="9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4350"/>
            <a:ext cx="3154326" cy="31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ẽ Tay Học Sinh Mùa Vector đi Học Hình ảnh | Định dạng hình ảnh PSD  611186149| vn.lovepik.com">
            <a:extLst>
              <a:ext uri="{FF2B5EF4-FFF2-40B4-BE49-F238E27FC236}">
                <a16:creationId xmlns:a16="http://schemas.microsoft.com/office/drawing/2014/main" xmlns="" id="{BAEA8942-9EC2-465E-ABC5-D133FC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4" b="90000" l="10000" r="94651">
                        <a14:foregroundMark x1="54884" y1="10349" x2="38023" y2="9884"/>
                        <a14:foregroundMark x1="89302" y1="63605" x2="86860" y2="75930"/>
                        <a14:foregroundMark x1="94651" y1="70581" x2="88023" y2="6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1809750"/>
            <a:ext cx="3154326" cy="313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ơ Cho Bé | Bài Thơ ÔNG MẶT TRỜI CỦA BÉ | Thơ Mầm Non | Thơ Thiếu Nhi |  BOOKID - YouTube">
            <a:extLst>
              <a:ext uri="{FF2B5EF4-FFF2-40B4-BE49-F238E27FC236}">
                <a16:creationId xmlns:a16="http://schemas.microsoft.com/office/drawing/2014/main" xmlns="" id="{7973CE2B-3750-415A-ADA1-6F3DE5AB8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76"/>
          <a:stretch/>
        </p:blipFill>
        <p:spPr bwMode="auto">
          <a:xfrm>
            <a:off x="482600" y="1405748"/>
            <a:ext cx="3971037" cy="27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59968" y="857250"/>
            <a:ext cx="0" cy="3429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Amazon.com : LFEEY 5x5ft Twinkle Twinkle Little Star Backdrop Gender Reveal  Moon and Back Kids Sleepover Decoration Wallpaper Baby Shower Photo Booth  Background for Photography Photo Studio Props : Camera &amp; Photo">
            <a:extLst>
              <a:ext uri="{FF2B5EF4-FFF2-40B4-BE49-F238E27FC236}">
                <a16:creationId xmlns:a16="http://schemas.microsoft.com/office/drawing/2014/main" xmlns="" id="{06037CD1-7043-4B2F-B10E-4DB8A6231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2" r="4" b="25780"/>
          <a:stretch/>
        </p:blipFill>
        <p:spPr bwMode="auto">
          <a:xfrm>
            <a:off x="4690362" y="1405747"/>
            <a:ext cx="3971037" cy="27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EB708A-9EF4-4F4E-AEB8-3FF05FEE8EFB}"/>
              </a:ext>
            </a:extLst>
          </p:cNvPr>
          <p:cNvSpPr/>
          <p:nvPr/>
        </p:nvSpPr>
        <p:spPr>
          <a:xfrm>
            <a:off x="1798875" y="360043"/>
            <a:ext cx="53095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thơ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“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đêm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012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7742A528-B5BC-48B8-92DE-9C2B44451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ơ Cho Bé | Bài Thơ GÀ GÁY | Thơ Mầm Non | Thơ Thiếu Nhi | BOOKID - YouTube">
            <a:extLst>
              <a:ext uri="{FF2B5EF4-FFF2-40B4-BE49-F238E27FC236}">
                <a16:creationId xmlns:a16="http://schemas.microsoft.com/office/drawing/2014/main" xmlns="" id="{B25FCAA1-DA65-45AD-A8AF-66E633E97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8171" b="2"/>
          <a:stretch/>
        </p:blipFill>
        <p:spPr bwMode="auto">
          <a:xfrm>
            <a:off x="1024760" y="325057"/>
            <a:ext cx="7094479" cy="4391025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ctor phim hoạt hình mặt trời dễ thương | Thư viện stock vector đẹp miễn  phí">
            <a:extLst>
              <a:ext uri="{FF2B5EF4-FFF2-40B4-BE49-F238E27FC236}">
                <a16:creationId xmlns:a16="http://schemas.microsoft.com/office/drawing/2014/main" xmlns="" id="{38F76BE9-2036-477A-859F-EDD9D786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" b="99209" l="200" r="97800">
                        <a14:foregroundMark x1="41400" y1="9289" x2="49000" y2="2767"/>
                        <a14:foregroundMark x1="49000" y1="2767" x2="43000" y2="791"/>
                        <a14:foregroundMark x1="7400" y1="24901" x2="9200" y2="28063"/>
                        <a14:foregroundMark x1="6200" y1="49407" x2="200" y2="45850"/>
                        <a14:foregroundMark x1="78200" y1="89723" x2="77000" y2="93874"/>
                        <a14:foregroundMark x1="36600" y1="92688" x2="40200" y2="99407"/>
                        <a14:foregroundMark x1="89600" y1="48024" x2="97800" y2="4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14" y="133350"/>
            <a:ext cx="1802449" cy="18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n on Đồ chơi dạy học tiểu học">
            <a:extLst>
              <a:ext uri="{FF2B5EF4-FFF2-40B4-BE49-F238E27FC236}">
                <a16:creationId xmlns:a16="http://schemas.microsoft.com/office/drawing/2014/main" xmlns="" id="{E0A73935-2016-4E28-8B9E-A1FD9FBA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" y="84908"/>
            <a:ext cx="4355690" cy="50324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ẻ Em đi Học Hình ảnh | Định dạng hình ảnh PSD 401412413| vn.lovepik.com">
            <a:extLst>
              <a:ext uri="{FF2B5EF4-FFF2-40B4-BE49-F238E27FC236}">
                <a16:creationId xmlns:a16="http://schemas.microsoft.com/office/drawing/2014/main" xmlns="" id="{FE1C9F35-965F-4710-95E9-04343F7AF3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425081"/>
            <a:ext cx="4380073" cy="452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ctor phim hoạt hình mặt trời dễ thương | Thư viện stock vector đẹp miễn  phí">
            <a:extLst>
              <a:ext uri="{FF2B5EF4-FFF2-40B4-BE49-F238E27FC236}">
                <a16:creationId xmlns:a16="http://schemas.microsoft.com/office/drawing/2014/main" xmlns="" id="{3E507E70-A5F0-445A-94AD-3FC69A0E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" b="99209" l="200" r="97800">
                        <a14:foregroundMark x1="41400" y1="9289" x2="49000" y2="2767"/>
                        <a14:foregroundMark x1="49000" y1="2767" x2="43000" y2="791"/>
                        <a14:foregroundMark x1="7400" y1="24901" x2="9200" y2="28063"/>
                        <a14:foregroundMark x1="6200" y1="49407" x2="200" y2="45850"/>
                        <a14:foregroundMark x1="78200" y1="89723" x2="77000" y2="93874"/>
                        <a14:foregroundMark x1="36600" y1="92688" x2="40200" y2="99407"/>
                        <a14:foregroundMark x1="89600" y1="48024" x2="97800" y2="4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061"/>
            <a:ext cx="1371600" cy="13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127</Words>
  <Application>Microsoft Office PowerPoint</Application>
  <PresentationFormat>On-screen Show (16:9)</PresentationFormat>
  <Paragraphs>18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Hảo Phạm</dc:creator>
  <cp:lastModifiedBy>Admin</cp:lastModifiedBy>
  <cp:revision>6</cp:revision>
  <dcterms:created xsi:type="dcterms:W3CDTF">2020-10-27T14:35:59Z</dcterms:created>
  <dcterms:modified xsi:type="dcterms:W3CDTF">2024-01-02T04:54:47Z</dcterms:modified>
</cp:coreProperties>
</file>