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85" r:id="rId4"/>
    <p:sldId id="279" r:id="rId5"/>
    <p:sldId id="257" r:id="rId6"/>
    <p:sldId id="282" r:id="rId7"/>
    <p:sldId id="283" r:id="rId8"/>
    <p:sldId id="292" r:id="rId9"/>
    <p:sldId id="287" r:id="rId10"/>
    <p:sldId id="288" r:id="rId11"/>
    <p:sldId id="290" r:id="rId12"/>
    <p:sldId id="289" r:id="rId13"/>
    <p:sldId id="291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7.gif"/><Relationship Id="rId3" Type="http://schemas.openxmlformats.org/officeDocument/2006/relationships/image" Target="../media/image7.gif"/><Relationship Id="rId21" Type="http://schemas.openxmlformats.org/officeDocument/2006/relationships/image" Target="../media/image20.gif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image" Target="../media/image16.gif"/><Relationship Id="rId2" Type="http://schemas.openxmlformats.org/officeDocument/2006/relationships/image" Target="../media/image6.jpg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4.gif"/><Relationship Id="rId10" Type="http://schemas.microsoft.com/office/2007/relationships/hdphoto" Target="../media/hdphoto3.wdp"/><Relationship Id="rId19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8278" y="2597505"/>
            <a:ext cx="86337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400" b="1" cap="all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vi-VN" sz="2400" b="1" cap="all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cap="all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</a:rPr>
              <a:t>ĐỀ TÀI:</a:t>
            </a:r>
            <a:r>
              <a:rPr lang="vi-VN" sz="2400" b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</a:rPr>
              <a:t>DẠY</a:t>
            </a:r>
            <a:r>
              <a:rPr lang="vi-VN" sz="2400" b="1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TRẺ SO SÁNH CHIỀU CAO CỦA 2 ĐỐI TƯỢNG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672"/>
            <a:ext cx="1018128" cy="3817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702" y="1535111"/>
            <a:ext cx="56603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Đội nào </a:t>
            </a:r>
            <a:r>
              <a:rPr lang="vi-VN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giỏi </a:t>
            </a:r>
            <a:r>
              <a:rPr lang="vi-VN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5430" y="1535111"/>
            <a:ext cx="66988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2: Trải nghiệm ‘cắm hoa’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Màu Hoa - Nhạc Thiếu Nhi Có Lời 00_00_15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3779"/>
            <a:ext cx="4032448" cy="503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6858000" cy="758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55576" y="1052736"/>
            <a:ext cx="55086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4211960" y="1075800"/>
            <a:ext cx="288032" cy="93610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67744" y="13591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Phần thừa 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  <a:endParaRPr lang="en-US" sz="5400" b="1" cap="all" spc="0">
              <a:ln w="0"/>
              <a:solidFill>
                <a:srgbClr val="C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93" y="2466747"/>
            <a:ext cx="1685925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7625" l="6000" r="93750">
                        <a14:backgroundMark x1="77750" y1="87000" x2="77750" y2="87000"/>
                        <a14:backgroundMark x1="88500" y1="68625" x2="88500" y2="68625"/>
                        <a14:backgroundMark x1="83875" y1="70250" x2="83875" y2="70250"/>
                        <a14:backgroundMark x1="41125" y1="95500" x2="41125" y2="95500"/>
                        <a14:backgroundMark x1="33125" y1="91625" x2="33125" y2="9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596" y="4209822"/>
            <a:ext cx="2808312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3286" r="12116" b="6019"/>
          <a:stretch/>
        </p:blipFill>
        <p:spPr>
          <a:xfrm>
            <a:off x="3726224" y="818873"/>
            <a:ext cx="4508938" cy="4863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9" r="89809">
                        <a14:foregroundMark x1="42038" y1="62891" x2="46709" y2="83984"/>
                        <a14:foregroundMark x1="34395" y1="71680" x2="43737" y2="88477"/>
                        <a14:foregroundMark x1="58174" y1="38672" x2="57113" y2="49414"/>
                        <a14:backgroundMark x1="24841" y1="50586" x2="39703" y2="66797"/>
                        <a14:backgroundMark x1="18471" y1="98047" x2="35456" y2="98438"/>
                        <a14:backgroundMark x1="62845" y1="95898" x2="62845" y2="95898"/>
                        <a14:backgroundMark x1="65180" y1="55078" x2="65180" y2="55078"/>
                        <a14:backgroundMark x1="59023" y1="43750" x2="59023" y2="43750"/>
                        <a14:backgroundMark x1="51592" y1="55078" x2="51592" y2="55078"/>
                        <a14:backgroundMark x1="61359" y1="38086" x2="61359" y2="38086"/>
                        <a14:backgroundMark x1="59660" y1="40820" x2="59660" y2="40820"/>
                        <a14:backgroundMark x1="60297" y1="45508" x2="60297" y2="45508"/>
                        <a14:backgroundMark x1="59660" y1="48047" x2="59660" y2="48047"/>
                        <a14:backgroundMark x1="42463" y1="76758" x2="42463" y2="76758"/>
                        <a14:backgroundMark x1="44161" y1="82031" x2="4416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4275240"/>
            <a:ext cx="2409167" cy="2618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016" l="2488" r="98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1" y="1559629"/>
            <a:ext cx="3660822" cy="4571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1" b="100000" l="991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42" y="3666351"/>
            <a:ext cx="2983574" cy="2983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00" y="1321203"/>
            <a:ext cx="4214498" cy="4214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3" y="5584682"/>
            <a:ext cx="1594452" cy="1338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" y="4983766"/>
            <a:ext cx="1366787" cy="1201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41176"/>
            <a:ext cx="1458279" cy="193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9" y="5758309"/>
            <a:ext cx="990600" cy="1085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3114447"/>
            <a:ext cx="1095375" cy="1095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62" y="4957841"/>
            <a:ext cx="1476375" cy="171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54" y="4835496"/>
            <a:ext cx="160972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9" r="89809">
                        <a14:foregroundMark x1="42038" y1="62891" x2="46709" y2="83984"/>
                        <a14:foregroundMark x1="34395" y1="71680" x2="43737" y2="88477"/>
                        <a14:foregroundMark x1="58174" y1="38672" x2="57113" y2="49414"/>
                        <a14:backgroundMark x1="24841" y1="50586" x2="39703" y2="66797"/>
                        <a14:backgroundMark x1="18471" y1="98047" x2="35456" y2="98438"/>
                        <a14:backgroundMark x1="62845" y1="95898" x2="62845" y2="95898"/>
                        <a14:backgroundMark x1="65180" y1="55078" x2="65180" y2="55078"/>
                        <a14:backgroundMark x1="59023" y1="43750" x2="59023" y2="43750"/>
                        <a14:backgroundMark x1="51592" y1="55078" x2="51592" y2="55078"/>
                        <a14:backgroundMark x1="61359" y1="38086" x2="61359" y2="38086"/>
                        <a14:backgroundMark x1="59660" y1="40820" x2="59660" y2="40820"/>
                        <a14:backgroundMark x1="60297" y1="45508" x2="60297" y2="45508"/>
                        <a14:backgroundMark x1="59660" y1="48047" x2="59660" y2="48047"/>
                        <a14:backgroundMark x1="42463" y1="76758" x2="42463" y2="76758"/>
                        <a14:backgroundMark x1="44161" y1="82031" x2="4416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04537"/>
            <a:ext cx="2409167" cy="26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3779"/>
            <a:ext cx="4032448" cy="503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315416"/>
            <a:ext cx="6858000" cy="7589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hồng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110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  <a:latin typeface="Century Gothic" pitchFamily="34" charset="0"/>
              </a:rPr>
              <a:t>Hoa cúc</a:t>
            </a:r>
            <a:endParaRPr lang="en-U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257" y="4059686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2:</a:t>
            </a:r>
            <a:r>
              <a:rPr lang="vi-VN" sz="32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Ôn </a:t>
            </a:r>
            <a:r>
              <a:rPr lang="vi-VN" sz="32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nhận biết </a:t>
            </a:r>
            <a:endParaRPr lang="vi-VN" sz="3200" b="1" dirty="0" smtClean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sự giống nhau và khác nhau</a:t>
            </a:r>
          </a:p>
          <a:p>
            <a:pPr algn="ctr"/>
            <a:r>
              <a:rPr lang="vi-VN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rõ nét về chiều cao của 2 đối tượng</a:t>
            </a:r>
            <a:endParaRPr lang="en-US" sz="32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6164" y="2636912"/>
            <a:ext cx="64692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Dạy trẻ so sánh về </a:t>
            </a:r>
            <a:endParaRPr lang="vi-VN" sz="3200" b="1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chiều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cao của 2 đối tượng.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4725144"/>
            <a:ext cx="9144000" cy="2348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2195736" y="980728"/>
            <a:ext cx="2160240" cy="3960440"/>
          </a:xfrm>
          <a:prstGeom prst="ca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4572000" y="2060848"/>
            <a:ext cx="2160240" cy="2880320"/>
          </a:xfrm>
          <a:prstGeom prst="ca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355976" y="1242471"/>
            <a:ext cx="360040" cy="103440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0072" y="14847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n>
                  <a:solidFill>
                    <a:schemeClr val="tx1"/>
                  </a:solidFill>
                </a:ln>
              </a:rPr>
              <a:t>Phần thừa ra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95736" y="1242471"/>
            <a:ext cx="489654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2249343"/>
            <a:ext cx="262778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983760" y="980728"/>
            <a:ext cx="1980728" cy="1080120"/>
          </a:xfrm>
          <a:prstGeom prst="wedgeEllipseCallout">
            <a:avLst>
              <a:gd name="adj1" fmla="val -43274"/>
              <a:gd name="adj2" fmla="val 60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Không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có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phần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thừa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ra</a:t>
            </a:r>
            <a:endParaRPr lang="en-US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6" grpId="1" animBg="1"/>
      <p:bldP spid="7" grpId="0"/>
      <p:bldP spid="7" grpId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11760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đồ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dùng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82044" y="1556792"/>
            <a:ext cx="6264696" cy="33843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So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sánh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chiều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cao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theo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từng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cặp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các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bạn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trong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itchFamily="34" charset="0"/>
              </a:rPr>
              <a:t>lớp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42057"/>
            <a:ext cx="1162819" cy="1162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229200"/>
            <a:ext cx="1897027" cy="1381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31773"/>
            <a:ext cx="1728192" cy="1383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56" y="0"/>
            <a:ext cx="5203478" cy="16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143</Words>
  <Application>Microsoft Office PowerPoint</Application>
  <PresentationFormat>On-screen Show (4:3)</PresentationFormat>
  <Paragraphs>23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SKY</cp:lastModifiedBy>
  <cp:revision>65</cp:revision>
  <dcterms:created xsi:type="dcterms:W3CDTF">2019-05-03T04:06:50Z</dcterms:created>
  <dcterms:modified xsi:type="dcterms:W3CDTF">2023-10-31T06:01:09Z</dcterms:modified>
</cp:coreProperties>
</file>