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Sniglet" charset="0"/>
      <p:regular r:id="rId11"/>
    </p:embeddedFont>
    <p:embeddedFont>
      <p:font typeface="DejaVu Serif Bold" charset="0"/>
      <p:regular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Noto Sans Bold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1" d="100"/>
          <a:sy n="51" d="100"/>
        </p:scale>
        <p:origin x="-444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9.sv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17" Type="http://schemas.openxmlformats.org/officeDocument/2006/relationships/image" Target="../media/image17.sv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1.svg"/><Relationship Id="rId5" Type="http://schemas.openxmlformats.org/officeDocument/2006/relationships/image" Target="../media/image3.png"/><Relationship Id="rId15" Type="http://schemas.openxmlformats.org/officeDocument/2006/relationships/image" Target="../media/image15.sv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png"/><Relationship Id="rId18" Type="http://schemas.openxmlformats.org/officeDocument/2006/relationships/image" Target="../media/image2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2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25.svg"/><Relationship Id="rId20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15.png"/><Relationship Id="rId10" Type="http://schemas.openxmlformats.org/officeDocument/2006/relationships/image" Target="../media/image19.sv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5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3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33.svg"/><Relationship Id="rId5" Type="http://schemas.openxmlformats.org/officeDocument/2006/relationships/image" Target="../media/image3.png"/><Relationship Id="rId15" Type="http://schemas.openxmlformats.org/officeDocument/2006/relationships/image" Target="../media/image23.pn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661541" y="1470992"/>
            <a:ext cx="1232729" cy="7134324"/>
            <a:chOff x="0" y="0"/>
            <a:chExt cx="1643639" cy="9512432"/>
          </a:xfrm>
        </p:grpSpPr>
        <p:sp>
          <p:nvSpPr>
            <p:cNvPr id="5" name="TextBox 5"/>
            <p:cNvSpPr txBox="1"/>
            <p:nvPr/>
          </p:nvSpPr>
          <p:spPr>
            <a:xfrm rot="-5400000">
              <a:off x="5080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 rot="-5400000">
              <a:off x="5080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 rot="-5400000">
              <a:off x="5080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 rot="-5400000">
              <a:off x="5080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 rot="-5400000">
              <a:off x="5080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 rot="-5400000">
              <a:off x="5080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 rot="-5400000">
              <a:off x="5080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 rot="-5400000">
              <a:off x="5080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 rot="-5400000">
              <a:off x="5080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164201" y="1331671"/>
            <a:ext cx="2279617" cy="1191585"/>
            <a:chOff x="0" y="0"/>
            <a:chExt cx="3039489" cy="1588780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5164201" y="2618086"/>
            <a:ext cx="2279617" cy="1191585"/>
            <a:chOff x="0" y="0"/>
            <a:chExt cx="3039489" cy="1588780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15164201" y="3904500"/>
            <a:ext cx="2279617" cy="1191585"/>
            <a:chOff x="0" y="0"/>
            <a:chExt cx="3039489" cy="1588780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15164201" y="5190915"/>
            <a:ext cx="2279617" cy="1191585"/>
            <a:chOff x="0" y="0"/>
            <a:chExt cx="3039489" cy="1588780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2" name="Group 42"/>
          <p:cNvGrpSpPr/>
          <p:nvPr/>
        </p:nvGrpSpPr>
        <p:grpSpPr>
          <a:xfrm>
            <a:off x="15164201" y="6477329"/>
            <a:ext cx="2279617" cy="1191585"/>
            <a:chOff x="0" y="0"/>
            <a:chExt cx="3039489" cy="1588780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15164201" y="7763743"/>
            <a:ext cx="2279617" cy="1191585"/>
            <a:chOff x="0" y="0"/>
            <a:chExt cx="3039489" cy="1588780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56" name="Freeform 56"/>
          <p:cNvSpPr/>
          <p:nvPr/>
        </p:nvSpPr>
        <p:spPr>
          <a:xfrm rot="5400000">
            <a:off x="13111944" y="4512960"/>
            <a:ext cx="7623658" cy="126108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1028700" y="9347332"/>
            <a:ext cx="15613811" cy="751415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1028700" y="743240"/>
            <a:ext cx="15613811" cy="8800520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1540290" y="1622751"/>
            <a:ext cx="263115" cy="263115"/>
            <a:chOff x="0" y="0"/>
            <a:chExt cx="812800" cy="81280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3" name="TextBox 6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540290" y="2470372"/>
            <a:ext cx="263115" cy="263115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540290" y="3317993"/>
            <a:ext cx="263115" cy="263115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540290" y="4165614"/>
            <a:ext cx="263115" cy="263115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540290" y="5013235"/>
            <a:ext cx="263115" cy="263115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540290" y="5860856"/>
            <a:ext cx="263115" cy="263115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540290" y="6708477"/>
            <a:ext cx="263115" cy="263115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540290" y="7556097"/>
            <a:ext cx="263115" cy="263115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540290" y="8403718"/>
            <a:ext cx="263115" cy="263115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337094" y="1028700"/>
            <a:ext cx="14956138" cy="8229600"/>
            <a:chOff x="0" y="0"/>
            <a:chExt cx="3939065" cy="2167467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  <p:txBody>
            <a:bodyPr/>
            <a:lstStyle/>
            <a:p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90" name="TextBox 90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1" name="Freeform 91"/>
          <p:cNvSpPr/>
          <p:nvPr/>
        </p:nvSpPr>
        <p:spPr>
          <a:xfrm>
            <a:off x="2725000" y="2169995"/>
            <a:ext cx="1911848" cy="417595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t="-112263"/>
            </a:stretch>
          </a:blipFill>
        </p:spPr>
      </p:sp>
      <p:sp>
        <p:nvSpPr>
          <p:cNvPr id="92" name="Freeform 92"/>
          <p:cNvSpPr/>
          <p:nvPr/>
        </p:nvSpPr>
        <p:spPr>
          <a:xfrm rot="-244622">
            <a:off x="14978818" y="7308653"/>
            <a:ext cx="1587845" cy="2190131"/>
          </a:xfrm>
          <a:custGeom>
            <a:avLst/>
            <a:gdLst/>
            <a:ahLst/>
            <a:cxnLst/>
            <a:rect l="l" t="t" r="r" b="b"/>
            <a:pathLst>
              <a:path w="1587845" h="2190131">
                <a:moveTo>
                  <a:pt x="0" y="0"/>
                </a:moveTo>
                <a:lnTo>
                  <a:pt x="1587845" y="0"/>
                </a:lnTo>
                <a:lnTo>
                  <a:pt x="1587845" y="2190131"/>
                </a:lnTo>
                <a:lnTo>
                  <a:pt x="0" y="2190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3" name="Freeform 93"/>
          <p:cNvSpPr/>
          <p:nvPr/>
        </p:nvSpPr>
        <p:spPr>
          <a:xfrm rot="254373">
            <a:off x="13718356" y="7760215"/>
            <a:ext cx="1260463" cy="1738569"/>
          </a:xfrm>
          <a:custGeom>
            <a:avLst/>
            <a:gdLst/>
            <a:ahLst/>
            <a:cxnLst/>
            <a:rect l="l" t="t" r="r" b="b"/>
            <a:pathLst>
              <a:path w="1260463" h="1738569">
                <a:moveTo>
                  <a:pt x="0" y="0"/>
                </a:moveTo>
                <a:lnTo>
                  <a:pt x="1260462" y="0"/>
                </a:lnTo>
                <a:lnTo>
                  <a:pt x="1260462" y="1738569"/>
                </a:lnTo>
                <a:lnTo>
                  <a:pt x="0" y="173856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594866" y="1690137"/>
            <a:ext cx="1232729" cy="7134324"/>
            <a:chOff x="0" y="0"/>
            <a:chExt cx="1643639" cy="9512432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Freeform 104"/>
          <p:cNvSpPr/>
          <p:nvPr/>
        </p:nvSpPr>
        <p:spPr>
          <a:xfrm>
            <a:off x="13923714" y="3163513"/>
            <a:ext cx="1911848" cy="417595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t="-112263"/>
            </a:stretch>
          </a:blipFill>
        </p:spPr>
      </p:sp>
      <p:sp>
        <p:nvSpPr>
          <p:cNvPr id="105" name="Freeform 105"/>
          <p:cNvSpPr/>
          <p:nvPr/>
        </p:nvSpPr>
        <p:spPr>
          <a:xfrm rot="1255237">
            <a:off x="2451491" y="7608820"/>
            <a:ext cx="1180043" cy="812600"/>
          </a:xfrm>
          <a:custGeom>
            <a:avLst/>
            <a:gdLst/>
            <a:ahLst/>
            <a:cxnLst/>
            <a:rect l="l" t="t" r="r" b="b"/>
            <a:pathLst>
              <a:path w="1180043" h="812600">
                <a:moveTo>
                  <a:pt x="0" y="0"/>
                </a:moveTo>
                <a:lnTo>
                  <a:pt x="1180044" y="0"/>
                </a:lnTo>
                <a:lnTo>
                  <a:pt x="1180044" y="812600"/>
                </a:lnTo>
                <a:lnTo>
                  <a:pt x="0" y="8126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62571" r="-193516" b="-197067"/>
            </a:stretch>
          </a:blipFill>
        </p:spPr>
      </p:sp>
      <p:sp>
        <p:nvSpPr>
          <p:cNvPr id="106" name="Freeform 106"/>
          <p:cNvSpPr/>
          <p:nvPr/>
        </p:nvSpPr>
        <p:spPr>
          <a:xfrm rot="-1453828" flipH="1">
            <a:off x="3742280" y="8108606"/>
            <a:ext cx="728793" cy="501861"/>
          </a:xfrm>
          <a:custGeom>
            <a:avLst/>
            <a:gdLst/>
            <a:ahLst/>
            <a:cxnLst/>
            <a:rect l="l" t="t" r="r" b="b"/>
            <a:pathLst>
              <a:path w="728793" h="501861">
                <a:moveTo>
                  <a:pt x="728794" y="0"/>
                </a:moveTo>
                <a:lnTo>
                  <a:pt x="0" y="0"/>
                </a:lnTo>
                <a:lnTo>
                  <a:pt x="0" y="501861"/>
                </a:lnTo>
                <a:lnTo>
                  <a:pt x="728794" y="501861"/>
                </a:lnTo>
                <a:lnTo>
                  <a:pt x="728794" y="0"/>
                </a:lnTo>
                <a:close/>
              </a:path>
            </a:pathLst>
          </a:custGeom>
          <a:blipFill>
            <a:blip r:embed="rId9"/>
            <a:stretch>
              <a:fillRect t="-62571" r="-193516" b="-197067"/>
            </a:stretch>
          </a:blipFill>
        </p:spPr>
      </p:sp>
      <p:sp>
        <p:nvSpPr>
          <p:cNvPr id="107" name="Freeform 107"/>
          <p:cNvSpPr/>
          <p:nvPr/>
        </p:nvSpPr>
        <p:spPr>
          <a:xfrm rot="-6902382" flipH="1">
            <a:off x="14161458" y="1923684"/>
            <a:ext cx="1011795" cy="696741"/>
          </a:xfrm>
          <a:custGeom>
            <a:avLst/>
            <a:gdLst/>
            <a:ahLst/>
            <a:cxnLst/>
            <a:rect l="l" t="t" r="r" b="b"/>
            <a:pathLst>
              <a:path w="1011795" h="696741">
                <a:moveTo>
                  <a:pt x="1011795" y="0"/>
                </a:moveTo>
                <a:lnTo>
                  <a:pt x="0" y="0"/>
                </a:lnTo>
                <a:lnTo>
                  <a:pt x="0" y="696740"/>
                </a:lnTo>
                <a:lnTo>
                  <a:pt x="1011795" y="696740"/>
                </a:lnTo>
                <a:lnTo>
                  <a:pt x="1011795" y="0"/>
                </a:lnTo>
                <a:close/>
              </a:path>
            </a:pathLst>
          </a:custGeom>
          <a:blipFill>
            <a:blip r:embed="rId9"/>
            <a:stretch>
              <a:fillRect t="-62571" r="-193516" b="-197067"/>
            </a:stretch>
          </a:blipFill>
        </p:spPr>
      </p:sp>
      <p:sp>
        <p:nvSpPr>
          <p:cNvPr id="108" name="Freeform 108"/>
          <p:cNvSpPr/>
          <p:nvPr/>
        </p:nvSpPr>
        <p:spPr>
          <a:xfrm>
            <a:off x="7232152" y="8117681"/>
            <a:ext cx="1911848" cy="417595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t="-112263"/>
            </a:stretch>
          </a:blipFill>
        </p:spPr>
      </p:sp>
      <p:sp>
        <p:nvSpPr>
          <p:cNvPr id="109" name="TextBox 109"/>
          <p:cNvSpPr txBox="1"/>
          <p:nvPr/>
        </p:nvSpPr>
        <p:spPr>
          <a:xfrm>
            <a:off x="3352800" y="4331653"/>
            <a:ext cx="11550170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6600" dirty="0" err="1">
                <a:solidFill>
                  <a:srgbClr val="503D36"/>
                </a:solidFill>
                <a:latin typeface="Noto Sans Bold"/>
              </a:rPr>
              <a:t>Trò</a:t>
            </a:r>
            <a:r>
              <a:rPr lang="en-US" sz="6600" dirty="0">
                <a:solidFill>
                  <a:srgbClr val="503D36"/>
                </a:solidFill>
                <a:latin typeface="Noto Sans Bold"/>
              </a:rPr>
              <a:t> </a:t>
            </a:r>
            <a:r>
              <a:rPr lang="en-US" sz="6600" dirty="0" err="1">
                <a:solidFill>
                  <a:srgbClr val="503D36"/>
                </a:solidFill>
                <a:latin typeface="Noto Sans Bold"/>
              </a:rPr>
              <a:t>chuyện</a:t>
            </a:r>
            <a:r>
              <a:rPr lang="en-US" sz="6600" dirty="0">
                <a:solidFill>
                  <a:srgbClr val="503D36"/>
                </a:solidFill>
                <a:latin typeface="Noto Sans Bold"/>
              </a:rPr>
              <a:t> </a:t>
            </a:r>
            <a:r>
              <a:rPr lang="en-US" sz="6600" dirty="0" err="1">
                <a:solidFill>
                  <a:srgbClr val="503D36"/>
                </a:solidFill>
                <a:latin typeface="Noto Sans Bold"/>
              </a:rPr>
              <a:t>về</a:t>
            </a:r>
            <a:r>
              <a:rPr lang="en-US" sz="6600" dirty="0">
                <a:solidFill>
                  <a:srgbClr val="503D36"/>
                </a:solidFill>
                <a:latin typeface="Noto Sans Bold"/>
              </a:rPr>
              <a:t> </a:t>
            </a:r>
            <a:r>
              <a:rPr lang="en-US" sz="6600" dirty="0" err="1">
                <a:solidFill>
                  <a:srgbClr val="503D36"/>
                </a:solidFill>
                <a:latin typeface="Noto Sans Bold"/>
              </a:rPr>
              <a:t>sản</a:t>
            </a:r>
            <a:r>
              <a:rPr lang="en-US" sz="6600" dirty="0">
                <a:solidFill>
                  <a:srgbClr val="503D36"/>
                </a:solidFill>
                <a:latin typeface="Noto Sans Bold"/>
              </a:rPr>
              <a:t> </a:t>
            </a:r>
            <a:r>
              <a:rPr lang="en-US" sz="6600" dirty="0" err="1">
                <a:solidFill>
                  <a:srgbClr val="503D36"/>
                </a:solidFill>
                <a:latin typeface="Noto Sans Bold"/>
              </a:rPr>
              <a:t>phẩm</a:t>
            </a:r>
            <a:r>
              <a:rPr lang="en-US" sz="6600" dirty="0">
                <a:solidFill>
                  <a:srgbClr val="503D36"/>
                </a:solidFill>
                <a:latin typeface="Noto Sans Bold"/>
              </a:rPr>
              <a:t> </a:t>
            </a:r>
            <a:r>
              <a:rPr lang="en-US" sz="6600" dirty="0" err="1">
                <a:solidFill>
                  <a:srgbClr val="503D36"/>
                </a:solidFill>
                <a:latin typeface="Noto Sans Bold"/>
              </a:rPr>
              <a:t>của</a:t>
            </a:r>
            <a:r>
              <a:rPr lang="en-US" sz="6600" dirty="0">
                <a:solidFill>
                  <a:srgbClr val="503D36"/>
                </a:solidFill>
                <a:latin typeface="Noto Sans Bold"/>
              </a:rPr>
              <a:t> 1 </a:t>
            </a:r>
            <a:r>
              <a:rPr lang="en-US" sz="6600" dirty="0" err="1">
                <a:solidFill>
                  <a:srgbClr val="503D36"/>
                </a:solidFill>
                <a:latin typeface="Noto Sans Bold"/>
              </a:rPr>
              <a:t>số</a:t>
            </a:r>
            <a:r>
              <a:rPr lang="en-US" sz="6600" dirty="0">
                <a:solidFill>
                  <a:srgbClr val="503D36"/>
                </a:solidFill>
                <a:latin typeface="Noto Sans Bold"/>
              </a:rPr>
              <a:t> </a:t>
            </a:r>
            <a:r>
              <a:rPr lang="en-US" sz="6600" dirty="0" err="1">
                <a:solidFill>
                  <a:srgbClr val="503D36"/>
                </a:solidFill>
                <a:latin typeface="Noto Sans Bold"/>
              </a:rPr>
              <a:t>nghề</a:t>
            </a:r>
            <a:endParaRPr lang="en-US" sz="6600" dirty="0">
              <a:solidFill>
                <a:srgbClr val="503D36"/>
              </a:solidFill>
              <a:latin typeface="Noto Sans Bold"/>
            </a:endParaRPr>
          </a:p>
        </p:txBody>
      </p:sp>
      <p:sp>
        <p:nvSpPr>
          <p:cNvPr id="110" name="TextBox 110"/>
          <p:cNvSpPr txBox="1"/>
          <p:nvPr/>
        </p:nvSpPr>
        <p:spPr>
          <a:xfrm>
            <a:off x="6096000" y="2337955"/>
            <a:ext cx="5025583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503D36"/>
                </a:solidFill>
                <a:latin typeface="Noto Sans Bold"/>
              </a:rPr>
              <a:t>KPXH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5164201" y="2618086"/>
            <a:ext cx="2279617" cy="1191585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5164201" y="3904500"/>
            <a:ext cx="2279617" cy="1191585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5164201" y="5190915"/>
            <a:ext cx="2279617" cy="1191585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5164201" y="6477329"/>
            <a:ext cx="2279617" cy="1191585"/>
            <a:chOff x="0" y="0"/>
            <a:chExt cx="3039489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5164201" y="7763743"/>
            <a:ext cx="2279617" cy="1191585"/>
            <a:chOff x="0" y="0"/>
            <a:chExt cx="3039489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13111944" y="4512960"/>
            <a:ext cx="7623658" cy="126108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661541" y="1470992"/>
            <a:ext cx="1232729" cy="7134324"/>
            <a:chOff x="0" y="0"/>
            <a:chExt cx="1643639" cy="9512432"/>
          </a:xfrm>
        </p:grpSpPr>
        <p:sp>
          <p:nvSpPr>
            <p:cNvPr id="41" name="TextBox 41"/>
            <p:cNvSpPr txBox="1"/>
            <p:nvPr/>
          </p:nvSpPr>
          <p:spPr>
            <a:xfrm rot="-5400000">
              <a:off x="5080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-5400000">
              <a:off x="5080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-5400000">
              <a:off x="5080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-5400000">
              <a:off x="5080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-5400000">
              <a:off x="5080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-5400000">
              <a:off x="5080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-5400000">
              <a:off x="5080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-5400000">
              <a:off x="5080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-5400000">
              <a:off x="5080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1028700" y="9347332"/>
            <a:ext cx="15613811" cy="751415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1028700" y="743240"/>
            <a:ext cx="15613811" cy="8800520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337094" y="1028700"/>
            <a:ext cx="14956138" cy="82296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540290" y="1622751"/>
            <a:ext cx="263115" cy="263115"/>
            <a:chOff x="0" y="0"/>
            <a:chExt cx="812800" cy="8128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540290" y="2470372"/>
            <a:ext cx="263115" cy="263115"/>
            <a:chOff x="0" y="0"/>
            <a:chExt cx="812800" cy="8128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2" name="TextBox 6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540290" y="3317993"/>
            <a:ext cx="263115" cy="263115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540290" y="4165614"/>
            <a:ext cx="263115" cy="263115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540290" y="5013235"/>
            <a:ext cx="263115" cy="263115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540290" y="5860856"/>
            <a:ext cx="263115" cy="263115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540290" y="6708477"/>
            <a:ext cx="263115" cy="263115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540290" y="7556097"/>
            <a:ext cx="263115" cy="263115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540290" y="8403718"/>
            <a:ext cx="263115" cy="263115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5564542" y="1331671"/>
            <a:ext cx="2186870" cy="1191585"/>
            <a:chOff x="0" y="0"/>
            <a:chExt cx="595553" cy="324506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0" y="-28575"/>
              <a:ext cx="595553" cy="353081"/>
            </a:xfrm>
            <a:prstGeom prst="rect">
              <a:avLst/>
            </a:prstGeom>
          </p:spPr>
          <p:txBody>
            <a:bodyPr lIns="51986" tIns="51986" rIns="51986" bIns="5198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5666322" y="1419581"/>
            <a:ext cx="1998307" cy="1015766"/>
            <a:chOff x="0" y="0"/>
            <a:chExt cx="544201" cy="276625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E76262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89" name="TextBox 89"/>
            <p:cNvSpPr txBox="1"/>
            <p:nvPr/>
          </p:nvSpPr>
          <p:spPr>
            <a:xfrm>
              <a:off x="0" y="-66675"/>
              <a:ext cx="544201" cy="343300"/>
            </a:xfrm>
            <a:prstGeom prst="rect">
              <a:avLst/>
            </a:prstGeom>
          </p:spPr>
          <p:txBody>
            <a:bodyPr lIns="51986" tIns="51986" rIns="51986" bIns="51986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FFFFFF"/>
                  </a:solidFill>
                  <a:latin typeface="Sniglet"/>
                </a:rPr>
                <a:t>Intro</a:t>
              </a:r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2493695" y="2601929"/>
            <a:ext cx="12377533" cy="5838517"/>
            <a:chOff x="0" y="0"/>
            <a:chExt cx="3259927" cy="1537716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3259927" cy="1537716"/>
            </a:xfrm>
            <a:custGeom>
              <a:avLst/>
              <a:gdLst/>
              <a:ahLst/>
              <a:cxnLst/>
              <a:rect l="l" t="t" r="r" b="b"/>
              <a:pathLst>
                <a:path w="3259927" h="1537716">
                  <a:moveTo>
                    <a:pt x="37529" y="0"/>
                  </a:moveTo>
                  <a:lnTo>
                    <a:pt x="3222398" y="0"/>
                  </a:lnTo>
                  <a:cubicBezTo>
                    <a:pt x="3232351" y="0"/>
                    <a:pt x="3241897" y="3954"/>
                    <a:pt x="3248935" y="10992"/>
                  </a:cubicBezTo>
                  <a:cubicBezTo>
                    <a:pt x="3255973" y="18030"/>
                    <a:pt x="3259927" y="27576"/>
                    <a:pt x="3259927" y="37529"/>
                  </a:cubicBezTo>
                  <a:lnTo>
                    <a:pt x="3259927" y="1500188"/>
                  </a:lnTo>
                  <a:cubicBezTo>
                    <a:pt x="3259927" y="1510141"/>
                    <a:pt x="3255973" y="1519686"/>
                    <a:pt x="3248935" y="1526724"/>
                  </a:cubicBezTo>
                  <a:cubicBezTo>
                    <a:pt x="3241897" y="1533762"/>
                    <a:pt x="3232351" y="1537716"/>
                    <a:pt x="3222398" y="1537716"/>
                  </a:cubicBezTo>
                  <a:lnTo>
                    <a:pt x="37529" y="1537716"/>
                  </a:lnTo>
                  <a:cubicBezTo>
                    <a:pt x="27576" y="1537716"/>
                    <a:pt x="18030" y="1533762"/>
                    <a:pt x="10992" y="1526724"/>
                  </a:cubicBezTo>
                  <a:cubicBezTo>
                    <a:pt x="3954" y="1519686"/>
                    <a:pt x="0" y="1510141"/>
                    <a:pt x="0" y="1500188"/>
                  </a:cubicBezTo>
                  <a:lnTo>
                    <a:pt x="0" y="37529"/>
                  </a:lnTo>
                  <a:cubicBezTo>
                    <a:pt x="0" y="27576"/>
                    <a:pt x="3954" y="18030"/>
                    <a:pt x="10992" y="10992"/>
                  </a:cubicBezTo>
                  <a:cubicBezTo>
                    <a:pt x="18030" y="3954"/>
                    <a:pt x="27576" y="0"/>
                    <a:pt x="375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E76262"/>
              </a:solidFill>
              <a:prstDash val="lgDash"/>
              <a:round/>
            </a:ln>
          </p:spPr>
        </p:sp>
        <p:sp>
          <p:nvSpPr>
            <p:cNvPr id="92" name="TextBox 92"/>
            <p:cNvSpPr txBox="1"/>
            <p:nvPr/>
          </p:nvSpPr>
          <p:spPr>
            <a:xfrm>
              <a:off x="0" y="-28575"/>
              <a:ext cx="3259927" cy="15662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3" name="Freeform 93"/>
          <p:cNvSpPr/>
          <p:nvPr/>
        </p:nvSpPr>
        <p:spPr>
          <a:xfrm>
            <a:off x="13915304" y="3449550"/>
            <a:ext cx="1911848" cy="417595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t="-112263"/>
            </a:stretch>
          </a:blipFill>
        </p:spPr>
      </p:sp>
      <p:sp>
        <p:nvSpPr>
          <p:cNvPr id="94" name="Freeform 94"/>
          <p:cNvSpPr/>
          <p:nvPr/>
        </p:nvSpPr>
        <p:spPr>
          <a:xfrm rot="1255237">
            <a:off x="2136994" y="7645083"/>
            <a:ext cx="1180043" cy="812600"/>
          </a:xfrm>
          <a:custGeom>
            <a:avLst/>
            <a:gdLst/>
            <a:ahLst/>
            <a:cxnLst/>
            <a:rect l="l" t="t" r="r" b="b"/>
            <a:pathLst>
              <a:path w="1180043" h="812600">
                <a:moveTo>
                  <a:pt x="0" y="0"/>
                </a:moveTo>
                <a:lnTo>
                  <a:pt x="1180043" y="0"/>
                </a:lnTo>
                <a:lnTo>
                  <a:pt x="1180043" y="812600"/>
                </a:lnTo>
                <a:lnTo>
                  <a:pt x="0" y="812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62571" r="-193516" b="-197067"/>
            </a:stretch>
          </a:blipFill>
        </p:spPr>
      </p:sp>
      <p:sp>
        <p:nvSpPr>
          <p:cNvPr id="95" name="Freeform 95"/>
          <p:cNvSpPr/>
          <p:nvPr/>
        </p:nvSpPr>
        <p:spPr>
          <a:xfrm rot="-298565" flipH="1">
            <a:off x="3143090" y="8072793"/>
            <a:ext cx="728793" cy="501861"/>
          </a:xfrm>
          <a:custGeom>
            <a:avLst/>
            <a:gdLst/>
            <a:ahLst/>
            <a:cxnLst/>
            <a:rect l="l" t="t" r="r" b="b"/>
            <a:pathLst>
              <a:path w="728793" h="501861">
                <a:moveTo>
                  <a:pt x="728793" y="0"/>
                </a:moveTo>
                <a:lnTo>
                  <a:pt x="0" y="0"/>
                </a:lnTo>
                <a:lnTo>
                  <a:pt x="0" y="501861"/>
                </a:lnTo>
                <a:lnTo>
                  <a:pt x="728793" y="501861"/>
                </a:lnTo>
                <a:lnTo>
                  <a:pt x="728793" y="0"/>
                </a:lnTo>
                <a:close/>
              </a:path>
            </a:pathLst>
          </a:custGeom>
          <a:blipFill>
            <a:blip r:embed="rId8"/>
            <a:stretch>
              <a:fillRect t="-62571" r="-193516" b="-197067"/>
            </a:stretch>
          </a:blipFill>
        </p:spPr>
      </p:sp>
      <p:sp>
        <p:nvSpPr>
          <p:cNvPr id="96" name="Freeform 96"/>
          <p:cNvSpPr/>
          <p:nvPr/>
        </p:nvSpPr>
        <p:spPr>
          <a:xfrm>
            <a:off x="7232152" y="8117681"/>
            <a:ext cx="1911848" cy="417595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7" name="Group 97"/>
          <p:cNvGrpSpPr/>
          <p:nvPr/>
        </p:nvGrpSpPr>
        <p:grpSpPr>
          <a:xfrm>
            <a:off x="594866" y="1690137"/>
            <a:ext cx="1232729" cy="7134324"/>
            <a:chOff x="0" y="0"/>
            <a:chExt cx="1643639" cy="9512432"/>
          </a:xfrm>
        </p:grpSpPr>
        <p:sp>
          <p:nvSpPr>
            <p:cNvPr id="98" name="TextBox 98"/>
            <p:cNvSpPr txBox="1"/>
            <p:nvPr/>
          </p:nvSpPr>
          <p:spPr>
            <a:xfrm rot="5400000">
              <a:off x="6604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4" name="TextBox 104"/>
            <p:cNvSpPr txBox="1"/>
            <p:nvPr/>
          </p:nvSpPr>
          <p:spPr>
            <a:xfrm rot="5400000">
              <a:off x="6604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5" name="TextBox 105"/>
            <p:cNvSpPr txBox="1"/>
            <p:nvPr/>
          </p:nvSpPr>
          <p:spPr>
            <a:xfrm rot="5400000">
              <a:off x="6604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6" name="TextBox 106"/>
            <p:cNvSpPr txBox="1"/>
            <p:nvPr/>
          </p:nvSpPr>
          <p:spPr>
            <a:xfrm rot="5400000">
              <a:off x="6604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7" name="TextBox 107"/>
          <p:cNvSpPr txBox="1"/>
          <p:nvPr/>
        </p:nvSpPr>
        <p:spPr>
          <a:xfrm>
            <a:off x="2340469" y="4132009"/>
            <a:ext cx="12377533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503D36"/>
                </a:solidFill>
                <a:latin typeface="DejaVu Serif Bold"/>
              </a:rPr>
              <a:t>Cô</a:t>
            </a:r>
            <a:r>
              <a:rPr lang="en-US" sz="5199" dirty="0">
                <a:solidFill>
                  <a:srgbClr val="503D36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503D36"/>
                </a:solidFill>
                <a:latin typeface="DejaVu Serif Bold"/>
              </a:rPr>
              <a:t>và</a:t>
            </a:r>
            <a:r>
              <a:rPr lang="en-US" sz="5199" dirty="0">
                <a:solidFill>
                  <a:srgbClr val="503D36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503D36"/>
                </a:solidFill>
                <a:latin typeface="DejaVu Serif Bold"/>
              </a:rPr>
              <a:t>cả</a:t>
            </a:r>
            <a:r>
              <a:rPr lang="en-US" sz="5199" dirty="0">
                <a:solidFill>
                  <a:srgbClr val="503D36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503D36"/>
                </a:solidFill>
                <a:latin typeface="DejaVu Serif Bold"/>
              </a:rPr>
              <a:t>lớp</a:t>
            </a:r>
            <a:r>
              <a:rPr lang="en-US" sz="5199" dirty="0">
                <a:solidFill>
                  <a:srgbClr val="503D36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503D36"/>
                </a:solidFill>
                <a:latin typeface="DejaVu Serif Bold"/>
              </a:rPr>
              <a:t>hát</a:t>
            </a:r>
            <a:r>
              <a:rPr lang="en-US" sz="5199" dirty="0">
                <a:solidFill>
                  <a:srgbClr val="503D36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503D36"/>
                </a:solidFill>
                <a:latin typeface="DejaVu Serif Bold"/>
              </a:rPr>
              <a:t>bài</a:t>
            </a:r>
            <a:r>
              <a:rPr lang="en-US" sz="5199" dirty="0" smtClean="0">
                <a:solidFill>
                  <a:srgbClr val="503D36"/>
                </a:solidFill>
                <a:latin typeface="DejaVu Serif Bold"/>
              </a:rPr>
              <a:t>:</a:t>
            </a:r>
          </a:p>
          <a:p>
            <a:pPr algn="ctr">
              <a:lnSpc>
                <a:spcPts val="7279"/>
              </a:lnSpc>
            </a:pPr>
            <a:r>
              <a:rPr lang="en-US" sz="5199" dirty="0" smtClean="0">
                <a:solidFill>
                  <a:srgbClr val="503D36"/>
                </a:solidFill>
                <a:latin typeface="DejaVu Serif Bold"/>
              </a:rPr>
              <a:t> </a:t>
            </a:r>
            <a:r>
              <a:rPr lang="en-US" sz="5199" dirty="0">
                <a:solidFill>
                  <a:srgbClr val="503D36"/>
                </a:solidFill>
                <a:latin typeface="DejaVu Serif Bold"/>
              </a:rPr>
              <a:t>“</a:t>
            </a:r>
            <a:r>
              <a:rPr lang="en-US" sz="5199" dirty="0" err="1">
                <a:solidFill>
                  <a:srgbClr val="503D36"/>
                </a:solidFill>
                <a:latin typeface="DejaVu Serif Bold"/>
              </a:rPr>
              <a:t>Cháu</a:t>
            </a:r>
            <a:r>
              <a:rPr lang="en-US" sz="5199" dirty="0">
                <a:solidFill>
                  <a:srgbClr val="503D36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503D36"/>
                </a:solidFill>
                <a:latin typeface="DejaVu Serif Bold"/>
              </a:rPr>
              <a:t>yêu</a:t>
            </a:r>
            <a:r>
              <a:rPr lang="en-US" sz="5199" dirty="0">
                <a:solidFill>
                  <a:srgbClr val="503D36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503D36"/>
                </a:solidFill>
                <a:latin typeface="DejaVu Serif Bold"/>
              </a:rPr>
              <a:t>cô</a:t>
            </a:r>
            <a:r>
              <a:rPr lang="en-US" sz="5199" dirty="0">
                <a:solidFill>
                  <a:srgbClr val="503D36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503D36"/>
                </a:solidFill>
                <a:latin typeface="DejaVu Serif Bold"/>
              </a:rPr>
              <a:t>chú</a:t>
            </a:r>
            <a:r>
              <a:rPr lang="en-US" sz="5199" dirty="0">
                <a:solidFill>
                  <a:srgbClr val="503D36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503D36"/>
                </a:solidFill>
                <a:latin typeface="DejaVu Serif Bold"/>
              </a:rPr>
              <a:t>công</a:t>
            </a:r>
            <a:r>
              <a:rPr lang="en-US" sz="5199" dirty="0">
                <a:solidFill>
                  <a:srgbClr val="503D36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503D36"/>
                </a:solidFill>
                <a:latin typeface="DejaVu Serif Bold"/>
              </a:rPr>
              <a:t>nhân</a:t>
            </a:r>
            <a:r>
              <a:rPr lang="en-US" sz="5199" dirty="0">
                <a:solidFill>
                  <a:srgbClr val="503D36"/>
                </a:solidFill>
                <a:latin typeface="DejaVu Serif Bold"/>
              </a:rPr>
              <a:t>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5164201" y="2618086"/>
            <a:ext cx="2279617" cy="1191585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5164201" y="3904500"/>
            <a:ext cx="2279617" cy="1191585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5164201" y="5190915"/>
            <a:ext cx="2279617" cy="1191585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5164201" y="6477329"/>
            <a:ext cx="2279617" cy="1191585"/>
            <a:chOff x="0" y="0"/>
            <a:chExt cx="3039489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5164201" y="7763743"/>
            <a:ext cx="2279617" cy="1191585"/>
            <a:chOff x="0" y="0"/>
            <a:chExt cx="3039489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13111944" y="4512960"/>
            <a:ext cx="7623658" cy="126108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661541" y="1470992"/>
            <a:ext cx="1232729" cy="7134324"/>
            <a:chOff x="0" y="0"/>
            <a:chExt cx="1643639" cy="9512432"/>
          </a:xfrm>
        </p:grpSpPr>
        <p:sp>
          <p:nvSpPr>
            <p:cNvPr id="41" name="TextBox 41"/>
            <p:cNvSpPr txBox="1"/>
            <p:nvPr/>
          </p:nvSpPr>
          <p:spPr>
            <a:xfrm rot="-5400000">
              <a:off x="5080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-5400000">
              <a:off x="5080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-5400000">
              <a:off x="5080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-5400000">
              <a:off x="5080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-5400000">
              <a:off x="5080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-5400000">
              <a:off x="5080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-5400000">
              <a:off x="5080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-5400000">
              <a:off x="5080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-5400000">
              <a:off x="5080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1028700" y="9347332"/>
            <a:ext cx="15613811" cy="751415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1028700" y="743240"/>
            <a:ext cx="15613811" cy="8800520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337094" y="1028700"/>
            <a:ext cx="14956138" cy="82296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540290" y="1622751"/>
            <a:ext cx="263115" cy="263115"/>
            <a:chOff x="0" y="0"/>
            <a:chExt cx="812800" cy="8128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540290" y="2470372"/>
            <a:ext cx="263115" cy="263115"/>
            <a:chOff x="0" y="0"/>
            <a:chExt cx="812800" cy="8128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2" name="TextBox 6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540290" y="3317993"/>
            <a:ext cx="263115" cy="263115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540290" y="4165614"/>
            <a:ext cx="263115" cy="263115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540290" y="5013235"/>
            <a:ext cx="263115" cy="263115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540290" y="5860856"/>
            <a:ext cx="263115" cy="263115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540290" y="6708477"/>
            <a:ext cx="263115" cy="263115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540290" y="7556097"/>
            <a:ext cx="263115" cy="263115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540290" y="8403718"/>
            <a:ext cx="263115" cy="263115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5564542" y="1331671"/>
            <a:ext cx="2186870" cy="1191585"/>
            <a:chOff x="0" y="0"/>
            <a:chExt cx="595553" cy="324506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0" y="-28575"/>
              <a:ext cx="595553" cy="353081"/>
            </a:xfrm>
            <a:prstGeom prst="rect">
              <a:avLst/>
            </a:prstGeom>
          </p:spPr>
          <p:txBody>
            <a:bodyPr lIns="51986" tIns="51986" rIns="51986" bIns="5198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5666322" y="1419581"/>
            <a:ext cx="1998307" cy="1015766"/>
            <a:chOff x="0" y="0"/>
            <a:chExt cx="544201" cy="276625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E76262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89" name="TextBox 89"/>
            <p:cNvSpPr txBox="1"/>
            <p:nvPr/>
          </p:nvSpPr>
          <p:spPr>
            <a:xfrm>
              <a:off x="0" y="-66675"/>
              <a:ext cx="544201" cy="343300"/>
            </a:xfrm>
            <a:prstGeom prst="rect">
              <a:avLst/>
            </a:prstGeom>
          </p:spPr>
          <p:txBody>
            <a:bodyPr lIns="51986" tIns="51986" rIns="51986" bIns="51986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FFFFFF"/>
                  </a:solidFill>
                  <a:latin typeface="Sniglet"/>
                </a:rPr>
                <a:t>Intro</a:t>
              </a:r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2493695" y="2601929"/>
            <a:ext cx="12377533" cy="5838517"/>
            <a:chOff x="0" y="0"/>
            <a:chExt cx="3259927" cy="1537716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3259927" cy="1537716"/>
            </a:xfrm>
            <a:custGeom>
              <a:avLst/>
              <a:gdLst/>
              <a:ahLst/>
              <a:cxnLst/>
              <a:rect l="l" t="t" r="r" b="b"/>
              <a:pathLst>
                <a:path w="3259927" h="1537716">
                  <a:moveTo>
                    <a:pt x="37529" y="0"/>
                  </a:moveTo>
                  <a:lnTo>
                    <a:pt x="3222398" y="0"/>
                  </a:lnTo>
                  <a:cubicBezTo>
                    <a:pt x="3232351" y="0"/>
                    <a:pt x="3241897" y="3954"/>
                    <a:pt x="3248935" y="10992"/>
                  </a:cubicBezTo>
                  <a:cubicBezTo>
                    <a:pt x="3255973" y="18030"/>
                    <a:pt x="3259927" y="27576"/>
                    <a:pt x="3259927" y="37529"/>
                  </a:cubicBezTo>
                  <a:lnTo>
                    <a:pt x="3259927" y="1500188"/>
                  </a:lnTo>
                  <a:cubicBezTo>
                    <a:pt x="3259927" y="1510141"/>
                    <a:pt x="3255973" y="1519686"/>
                    <a:pt x="3248935" y="1526724"/>
                  </a:cubicBezTo>
                  <a:cubicBezTo>
                    <a:pt x="3241897" y="1533762"/>
                    <a:pt x="3232351" y="1537716"/>
                    <a:pt x="3222398" y="1537716"/>
                  </a:cubicBezTo>
                  <a:lnTo>
                    <a:pt x="37529" y="1537716"/>
                  </a:lnTo>
                  <a:cubicBezTo>
                    <a:pt x="27576" y="1537716"/>
                    <a:pt x="18030" y="1533762"/>
                    <a:pt x="10992" y="1526724"/>
                  </a:cubicBezTo>
                  <a:cubicBezTo>
                    <a:pt x="3954" y="1519686"/>
                    <a:pt x="0" y="1510141"/>
                    <a:pt x="0" y="1500188"/>
                  </a:cubicBezTo>
                  <a:lnTo>
                    <a:pt x="0" y="37529"/>
                  </a:lnTo>
                  <a:cubicBezTo>
                    <a:pt x="0" y="27576"/>
                    <a:pt x="3954" y="18030"/>
                    <a:pt x="10992" y="10992"/>
                  </a:cubicBezTo>
                  <a:cubicBezTo>
                    <a:pt x="18030" y="3954"/>
                    <a:pt x="27576" y="0"/>
                    <a:pt x="375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E76262"/>
              </a:solidFill>
              <a:prstDash val="lgDash"/>
              <a:round/>
            </a:ln>
          </p:spPr>
        </p:sp>
        <p:sp>
          <p:nvSpPr>
            <p:cNvPr id="92" name="TextBox 92"/>
            <p:cNvSpPr txBox="1"/>
            <p:nvPr/>
          </p:nvSpPr>
          <p:spPr>
            <a:xfrm>
              <a:off x="0" y="-28575"/>
              <a:ext cx="3259927" cy="15662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3" name="Freeform 93"/>
          <p:cNvSpPr/>
          <p:nvPr/>
        </p:nvSpPr>
        <p:spPr>
          <a:xfrm>
            <a:off x="13915304" y="3449550"/>
            <a:ext cx="1911848" cy="417595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t="-112263"/>
            </a:stretch>
          </a:blipFill>
        </p:spPr>
      </p:sp>
      <p:sp>
        <p:nvSpPr>
          <p:cNvPr id="94" name="Freeform 94"/>
          <p:cNvSpPr/>
          <p:nvPr/>
        </p:nvSpPr>
        <p:spPr>
          <a:xfrm rot="1255237">
            <a:off x="2136994" y="7645083"/>
            <a:ext cx="1180043" cy="812600"/>
          </a:xfrm>
          <a:custGeom>
            <a:avLst/>
            <a:gdLst/>
            <a:ahLst/>
            <a:cxnLst/>
            <a:rect l="l" t="t" r="r" b="b"/>
            <a:pathLst>
              <a:path w="1180043" h="812600">
                <a:moveTo>
                  <a:pt x="0" y="0"/>
                </a:moveTo>
                <a:lnTo>
                  <a:pt x="1180043" y="0"/>
                </a:lnTo>
                <a:lnTo>
                  <a:pt x="1180043" y="812600"/>
                </a:lnTo>
                <a:lnTo>
                  <a:pt x="0" y="812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62571" r="-193516" b="-197067"/>
            </a:stretch>
          </a:blipFill>
        </p:spPr>
      </p:sp>
      <p:sp>
        <p:nvSpPr>
          <p:cNvPr id="95" name="Freeform 95"/>
          <p:cNvSpPr/>
          <p:nvPr/>
        </p:nvSpPr>
        <p:spPr>
          <a:xfrm rot="-298565" flipH="1">
            <a:off x="3143090" y="8072793"/>
            <a:ext cx="728793" cy="501861"/>
          </a:xfrm>
          <a:custGeom>
            <a:avLst/>
            <a:gdLst/>
            <a:ahLst/>
            <a:cxnLst/>
            <a:rect l="l" t="t" r="r" b="b"/>
            <a:pathLst>
              <a:path w="728793" h="501861">
                <a:moveTo>
                  <a:pt x="728793" y="0"/>
                </a:moveTo>
                <a:lnTo>
                  <a:pt x="0" y="0"/>
                </a:lnTo>
                <a:lnTo>
                  <a:pt x="0" y="501861"/>
                </a:lnTo>
                <a:lnTo>
                  <a:pt x="728793" y="501861"/>
                </a:lnTo>
                <a:lnTo>
                  <a:pt x="728793" y="0"/>
                </a:lnTo>
                <a:close/>
              </a:path>
            </a:pathLst>
          </a:custGeom>
          <a:blipFill>
            <a:blip r:embed="rId8"/>
            <a:stretch>
              <a:fillRect t="-62571" r="-193516" b="-197067"/>
            </a:stretch>
          </a:blipFill>
        </p:spPr>
      </p:sp>
      <p:sp>
        <p:nvSpPr>
          <p:cNvPr id="96" name="Freeform 96"/>
          <p:cNvSpPr/>
          <p:nvPr/>
        </p:nvSpPr>
        <p:spPr>
          <a:xfrm>
            <a:off x="7232152" y="8117681"/>
            <a:ext cx="1911848" cy="417595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t="-112263"/>
            </a:stretch>
          </a:blipFill>
        </p:spPr>
      </p:sp>
      <p:sp>
        <p:nvSpPr>
          <p:cNvPr id="97" name="Freeform 97"/>
          <p:cNvSpPr/>
          <p:nvPr/>
        </p:nvSpPr>
        <p:spPr>
          <a:xfrm>
            <a:off x="6716445" y="3359673"/>
            <a:ext cx="4855109" cy="4758007"/>
          </a:xfrm>
          <a:custGeom>
            <a:avLst/>
            <a:gdLst/>
            <a:ahLst/>
            <a:cxnLst/>
            <a:rect l="l" t="t" r="r" b="b"/>
            <a:pathLst>
              <a:path w="4855109" h="4758007">
                <a:moveTo>
                  <a:pt x="0" y="0"/>
                </a:moveTo>
                <a:lnTo>
                  <a:pt x="4855110" y="0"/>
                </a:lnTo>
                <a:lnTo>
                  <a:pt x="4855110" y="4758008"/>
                </a:lnTo>
                <a:lnTo>
                  <a:pt x="0" y="47580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grpSp>
        <p:nvGrpSpPr>
          <p:cNvPr id="98" name="Group 98"/>
          <p:cNvGrpSpPr/>
          <p:nvPr/>
        </p:nvGrpSpPr>
        <p:grpSpPr>
          <a:xfrm>
            <a:off x="594866" y="1690137"/>
            <a:ext cx="1232729" cy="7134324"/>
            <a:chOff x="0" y="0"/>
            <a:chExt cx="1643639" cy="9512432"/>
          </a:xfrm>
        </p:grpSpPr>
        <p:sp>
          <p:nvSpPr>
            <p:cNvPr id="99" name="TextBox 99"/>
            <p:cNvSpPr txBox="1"/>
            <p:nvPr/>
          </p:nvSpPr>
          <p:spPr>
            <a:xfrm rot="5400000">
              <a:off x="6604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4" name="TextBox 104"/>
            <p:cNvSpPr txBox="1"/>
            <p:nvPr/>
          </p:nvSpPr>
          <p:spPr>
            <a:xfrm rot="5400000">
              <a:off x="6604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5" name="TextBox 105"/>
            <p:cNvSpPr txBox="1"/>
            <p:nvPr/>
          </p:nvSpPr>
          <p:spPr>
            <a:xfrm rot="5400000">
              <a:off x="6604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6" name="TextBox 106"/>
            <p:cNvSpPr txBox="1"/>
            <p:nvPr/>
          </p:nvSpPr>
          <p:spPr>
            <a:xfrm rot="5400000">
              <a:off x="6604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7" name="TextBox 107"/>
            <p:cNvSpPr txBox="1"/>
            <p:nvPr/>
          </p:nvSpPr>
          <p:spPr>
            <a:xfrm rot="5400000">
              <a:off x="6604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8" name="TextBox 108"/>
          <p:cNvSpPr txBox="1"/>
          <p:nvPr/>
        </p:nvSpPr>
        <p:spPr>
          <a:xfrm>
            <a:off x="1293235" y="1517976"/>
            <a:ext cx="13997136" cy="847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>
                <a:solidFill>
                  <a:srgbClr val="503D36"/>
                </a:solidFill>
                <a:latin typeface="DejaVu Serif Bold"/>
              </a:rPr>
              <a:t>a. Tìm hiểu sản phẩm của Nghề thợ xây.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5164201" y="2618086"/>
            <a:ext cx="2279617" cy="1191585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5164201" y="3904500"/>
            <a:ext cx="2279617" cy="1191585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5164201" y="5190915"/>
            <a:ext cx="2279617" cy="1191585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5164201" y="6477329"/>
            <a:ext cx="2279617" cy="1191585"/>
            <a:chOff x="0" y="0"/>
            <a:chExt cx="3039489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5164201" y="7763743"/>
            <a:ext cx="2279617" cy="1191585"/>
            <a:chOff x="0" y="0"/>
            <a:chExt cx="3039489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13111944" y="4512960"/>
            <a:ext cx="7623658" cy="126108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661541" y="1470992"/>
            <a:ext cx="1232729" cy="7134324"/>
            <a:chOff x="0" y="0"/>
            <a:chExt cx="1643639" cy="9512432"/>
          </a:xfrm>
        </p:grpSpPr>
        <p:sp>
          <p:nvSpPr>
            <p:cNvPr id="41" name="TextBox 41"/>
            <p:cNvSpPr txBox="1"/>
            <p:nvPr/>
          </p:nvSpPr>
          <p:spPr>
            <a:xfrm rot="-5400000">
              <a:off x="5080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-5400000">
              <a:off x="5080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-5400000">
              <a:off x="5080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-5400000">
              <a:off x="5080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-5400000">
              <a:off x="5080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-5400000">
              <a:off x="5080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-5400000">
              <a:off x="5080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-5400000">
              <a:off x="5080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-5400000">
              <a:off x="5080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1028700" y="9347332"/>
            <a:ext cx="15613811" cy="751415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1028700" y="743240"/>
            <a:ext cx="15613811" cy="8800520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337094" y="1028700"/>
            <a:ext cx="14956138" cy="82296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540290" y="1622751"/>
            <a:ext cx="263115" cy="263115"/>
            <a:chOff x="0" y="0"/>
            <a:chExt cx="812800" cy="8128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540290" y="2470372"/>
            <a:ext cx="263115" cy="263115"/>
            <a:chOff x="0" y="0"/>
            <a:chExt cx="812800" cy="8128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2" name="TextBox 6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540290" y="3317993"/>
            <a:ext cx="263115" cy="263115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540290" y="4165614"/>
            <a:ext cx="263115" cy="263115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540290" y="5013235"/>
            <a:ext cx="263115" cy="263115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540290" y="5860856"/>
            <a:ext cx="263115" cy="263115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540290" y="6708477"/>
            <a:ext cx="263115" cy="263115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540290" y="7556097"/>
            <a:ext cx="263115" cy="263115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540290" y="8403718"/>
            <a:ext cx="263115" cy="263115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5564542" y="1331671"/>
            <a:ext cx="2186870" cy="1191585"/>
            <a:chOff x="0" y="0"/>
            <a:chExt cx="595553" cy="324506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0" y="-28575"/>
              <a:ext cx="595553" cy="353081"/>
            </a:xfrm>
            <a:prstGeom prst="rect">
              <a:avLst/>
            </a:prstGeom>
          </p:spPr>
          <p:txBody>
            <a:bodyPr lIns="51986" tIns="51986" rIns="51986" bIns="5198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5666322" y="1419581"/>
            <a:ext cx="1998307" cy="1015766"/>
            <a:chOff x="0" y="0"/>
            <a:chExt cx="544201" cy="276625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E76262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89" name="TextBox 89"/>
            <p:cNvSpPr txBox="1"/>
            <p:nvPr/>
          </p:nvSpPr>
          <p:spPr>
            <a:xfrm>
              <a:off x="0" y="-66675"/>
              <a:ext cx="544201" cy="343300"/>
            </a:xfrm>
            <a:prstGeom prst="rect">
              <a:avLst/>
            </a:prstGeom>
          </p:spPr>
          <p:txBody>
            <a:bodyPr lIns="51986" tIns="51986" rIns="51986" bIns="51986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FFFFFF"/>
                  </a:solidFill>
                  <a:latin typeface="Sniglet"/>
                </a:rPr>
                <a:t>Intro</a:t>
              </a:r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2493695" y="2601929"/>
            <a:ext cx="12377533" cy="5838517"/>
            <a:chOff x="0" y="0"/>
            <a:chExt cx="3259927" cy="1537716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3259927" cy="1537716"/>
            </a:xfrm>
            <a:custGeom>
              <a:avLst/>
              <a:gdLst/>
              <a:ahLst/>
              <a:cxnLst/>
              <a:rect l="l" t="t" r="r" b="b"/>
              <a:pathLst>
                <a:path w="3259927" h="1537716">
                  <a:moveTo>
                    <a:pt x="37529" y="0"/>
                  </a:moveTo>
                  <a:lnTo>
                    <a:pt x="3222398" y="0"/>
                  </a:lnTo>
                  <a:cubicBezTo>
                    <a:pt x="3232351" y="0"/>
                    <a:pt x="3241897" y="3954"/>
                    <a:pt x="3248935" y="10992"/>
                  </a:cubicBezTo>
                  <a:cubicBezTo>
                    <a:pt x="3255973" y="18030"/>
                    <a:pt x="3259927" y="27576"/>
                    <a:pt x="3259927" y="37529"/>
                  </a:cubicBezTo>
                  <a:lnTo>
                    <a:pt x="3259927" y="1500188"/>
                  </a:lnTo>
                  <a:cubicBezTo>
                    <a:pt x="3259927" y="1510141"/>
                    <a:pt x="3255973" y="1519686"/>
                    <a:pt x="3248935" y="1526724"/>
                  </a:cubicBezTo>
                  <a:cubicBezTo>
                    <a:pt x="3241897" y="1533762"/>
                    <a:pt x="3232351" y="1537716"/>
                    <a:pt x="3222398" y="1537716"/>
                  </a:cubicBezTo>
                  <a:lnTo>
                    <a:pt x="37529" y="1537716"/>
                  </a:lnTo>
                  <a:cubicBezTo>
                    <a:pt x="27576" y="1537716"/>
                    <a:pt x="18030" y="1533762"/>
                    <a:pt x="10992" y="1526724"/>
                  </a:cubicBezTo>
                  <a:cubicBezTo>
                    <a:pt x="3954" y="1519686"/>
                    <a:pt x="0" y="1510141"/>
                    <a:pt x="0" y="1500188"/>
                  </a:cubicBezTo>
                  <a:lnTo>
                    <a:pt x="0" y="37529"/>
                  </a:lnTo>
                  <a:cubicBezTo>
                    <a:pt x="0" y="27576"/>
                    <a:pt x="3954" y="18030"/>
                    <a:pt x="10992" y="10992"/>
                  </a:cubicBezTo>
                  <a:cubicBezTo>
                    <a:pt x="18030" y="3954"/>
                    <a:pt x="27576" y="0"/>
                    <a:pt x="375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E76262"/>
              </a:solidFill>
              <a:prstDash val="lgDash"/>
              <a:round/>
            </a:ln>
          </p:spPr>
        </p:sp>
        <p:sp>
          <p:nvSpPr>
            <p:cNvPr id="92" name="TextBox 92"/>
            <p:cNvSpPr txBox="1"/>
            <p:nvPr/>
          </p:nvSpPr>
          <p:spPr>
            <a:xfrm>
              <a:off x="0" y="-28575"/>
              <a:ext cx="3259927" cy="15662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3" name="Freeform 93"/>
          <p:cNvSpPr/>
          <p:nvPr/>
        </p:nvSpPr>
        <p:spPr>
          <a:xfrm>
            <a:off x="13915304" y="3449550"/>
            <a:ext cx="1911848" cy="417595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t="-112263"/>
            </a:stretch>
          </a:blipFill>
        </p:spPr>
      </p:sp>
      <p:sp>
        <p:nvSpPr>
          <p:cNvPr id="94" name="Freeform 94"/>
          <p:cNvSpPr/>
          <p:nvPr/>
        </p:nvSpPr>
        <p:spPr>
          <a:xfrm rot="1255237">
            <a:off x="2136994" y="7645083"/>
            <a:ext cx="1180043" cy="812600"/>
          </a:xfrm>
          <a:custGeom>
            <a:avLst/>
            <a:gdLst/>
            <a:ahLst/>
            <a:cxnLst/>
            <a:rect l="l" t="t" r="r" b="b"/>
            <a:pathLst>
              <a:path w="1180043" h="812600">
                <a:moveTo>
                  <a:pt x="0" y="0"/>
                </a:moveTo>
                <a:lnTo>
                  <a:pt x="1180043" y="0"/>
                </a:lnTo>
                <a:lnTo>
                  <a:pt x="1180043" y="812600"/>
                </a:lnTo>
                <a:lnTo>
                  <a:pt x="0" y="812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62571" r="-193516" b="-197067"/>
            </a:stretch>
          </a:blipFill>
        </p:spPr>
      </p:sp>
      <p:sp>
        <p:nvSpPr>
          <p:cNvPr id="95" name="Freeform 95"/>
          <p:cNvSpPr/>
          <p:nvPr/>
        </p:nvSpPr>
        <p:spPr>
          <a:xfrm rot="-298565" flipH="1">
            <a:off x="3143090" y="8072793"/>
            <a:ext cx="728793" cy="501861"/>
          </a:xfrm>
          <a:custGeom>
            <a:avLst/>
            <a:gdLst/>
            <a:ahLst/>
            <a:cxnLst/>
            <a:rect l="l" t="t" r="r" b="b"/>
            <a:pathLst>
              <a:path w="728793" h="501861">
                <a:moveTo>
                  <a:pt x="728793" y="0"/>
                </a:moveTo>
                <a:lnTo>
                  <a:pt x="0" y="0"/>
                </a:lnTo>
                <a:lnTo>
                  <a:pt x="0" y="501861"/>
                </a:lnTo>
                <a:lnTo>
                  <a:pt x="728793" y="501861"/>
                </a:lnTo>
                <a:lnTo>
                  <a:pt x="728793" y="0"/>
                </a:lnTo>
                <a:close/>
              </a:path>
            </a:pathLst>
          </a:custGeom>
          <a:blipFill>
            <a:blip r:embed="rId8"/>
            <a:stretch>
              <a:fillRect t="-62571" r="-193516" b="-197067"/>
            </a:stretch>
          </a:blipFill>
        </p:spPr>
      </p:sp>
      <p:sp>
        <p:nvSpPr>
          <p:cNvPr id="96" name="Freeform 96"/>
          <p:cNvSpPr/>
          <p:nvPr/>
        </p:nvSpPr>
        <p:spPr>
          <a:xfrm>
            <a:off x="7232152" y="8117681"/>
            <a:ext cx="1911848" cy="417595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t="-112263"/>
            </a:stretch>
          </a:blipFill>
        </p:spPr>
      </p:sp>
      <p:sp>
        <p:nvSpPr>
          <p:cNvPr id="97" name="Freeform 97"/>
          <p:cNvSpPr/>
          <p:nvPr/>
        </p:nvSpPr>
        <p:spPr>
          <a:xfrm>
            <a:off x="6272890" y="3213878"/>
            <a:ext cx="4037826" cy="5647309"/>
          </a:xfrm>
          <a:custGeom>
            <a:avLst/>
            <a:gdLst/>
            <a:ahLst/>
            <a:cxnLst/>
            <a:rect l="l" t="t" r="r" b="b"/>
            <a:pathLst>
              <a:path w="4037826" h="5647309">
                <a:moveTo>
                  <a:pt x="0" y="0"/>
                </a:moveTo>
                <a:lnTo>
                  <a:pt x="4037826" y="0"/>
                </a:lnTo>
                <a:lnTo>
                  <a:pt x="4037826" y="5647309"/>
                </a:lnTo>
                <a:lnTo>
                  <a:pt x="0" y="56473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98" name="Group 98"/>
          <p:cNvGrpSpPr/>
          <p:nvPr/>
        </p:nvGrpSpPr>
        <p:grpSpPr>
          <a:xfrm>
            <a:off x="594866" y="1690137"/>
            <a:ext cx="1232729" cy="7134324"/>
            <a:chOff x="0" y="0"/>
            <a:chExt cx="1643639" cy="9512432"/>
          </a:xfrm>
        </p:grpSpPr>
        <p:sp>
          <p:nvSpPr>
            <p:cNvPr id="99" name="TextBox 99"/>
            <p:cNvSpPr txBox="1"/>
            <p:nvPr/>
          </p:nvSpPr>
          <p:spPr>
            <a:xfrm rot="5400000">
              <a:off x="6604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4" name="TextBox 104"/>
            <p:cNvSpPr txBox="1"/>
            <p:nvPr/>
          </p:nvSpPr>
          <p:spPr>
            <a:xfrm rot="5400000">
              <a:off x="6604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5" name="TextBox 105"/>
            <p:cNvSpPr txBox="1"/>
            <p:nvPr/>
          </p:nvSpPr>
          <p:spPr>
            <a:xfrm rot="5400000">
              <a:off x="6604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6" name="TextBox 106"/>
            <p:cNvSpPr txBox="1"/>
            <p:nvPr/>
          </p:nvSpPr>
          <p:spPr>
            <a:xfrm rot="5400000">
              <a:off x="6604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7" name="TextBox 107"/>
            <p:cNvSpPr txBox="1"/>
            <p:nvPr/>
          </p:nvSpPr>
          <p:spPr>
            <a:xfrm rot="5400000">
              <a:off x="6604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8" name="TextBox 108"/>
          <p:cNvSpPr txBox="1"/>
          <p:nvPr/>
        </p:nvSpPr>
        <p:spPr>
          <a:xfrm>
            <a:off x="1653399" y="1517976"/>
            <a:ext cx="13276808" cy="847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>
                <a:solidFill>
                  <a:srgbClr val="503D36"/>
                </a:solidFill>
                <a:latin typeface="DejaVu Serif Bold"/>
              </a:rPr>
              <a:t>b. Tìm hiểu sản phẩm của Nghề nông.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5164201" y="2618086"/>
            <a:ext cx="2279617" cy="1191585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5164201" y="3904500"/>
            <a:ext cx="2279617" cy="1191585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5164201" y="5190915"/>
            <a:ext cx="2279617" cy="1191585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5164201" y="6477329"/>
            <a:ext cx="2279617" cy="1191585"/>
            <a:chOff x="0" y="0"/>
            <a:chExt cx="3039489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5164201" y="7763743"/>
            <a:ext cx="2279617" cy="1191585"/>
            <a:chOff x="0" y="0"/>
            <a:chExt cx="3039489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13111944" y="4512960"/>
            <a:ext cx="7623658" cy="126108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661541" y="1470992"/>
            <a:ext cx="1232729" cy="7134324"/>
            <a:chOff x="0" y="0"/>
            <a:chExt cx="1643639" cy="9512432"/>
          </a:xfrm>
        </p:grpSpPr>
        <p:sp>
          <p:nvSpPr>
            <p:cNvPr id="41" name="TextBox 41"/>
            <p:cNvSpPr txBox="1"/>
            <p:nvPr/>
          </p:nvSpPr>
          <p:spPr>
            <a:xfrm rot="-5400000">
              <a:off x="5080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-5400000">
              <a:off x="5080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-5400000">
              <a:off x="5080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-5400000">
              <a:off x="5080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-5400000">
              <a:off x="5080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-5400000">
              <a:off x="5080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-5400000">
              <a:off x="5080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-5400000">
              <a:off x="5080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-5400000">
              <a:off x="5080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1028700" y="9347332"/>
            <a:ext cx="15613811" cy="751415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1028700" y="743240"/>
            <a:ext cx="15613811" cy="8800520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337094" y="1028700"/>
            <a:ext cx="14956138" cy="82296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540290" y="1622751"/>
            <a:ext cx="263115" cy="263115"/>
            <a:chOff x="0" y="0"/>
            <a:chExt cx="812800" cy="8128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540290" y="2470372"/>
            <a:ext cx="263115" cy="263115"/>
            <a:chOff x="0" y="0"/>
            <a:chExt cx="812800" cy="8128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2" name="TextBox 6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540290" y="3317993"/>
            <a:ext cx="263115" cy="263115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540290" y="4165614"/>
            <a:ext cx="263115" cy="263115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540290" y="5013235"/>
            <a:ext cx="263115" cy="263115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540290" y="5860856"/>
            <a:ext cx="263115" cy="263115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540290" y="6708477"/>
            <a:ext cx="263115" cy="263115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540290" y="7556097"/>
            <a:ext cx="263115" cy="263115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540290" y="8403718"/>
            <a:ext cx="263115" cy="263115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5564542" y="1331671"/>
            <a:ext cx="2186870" cy="1191585"/>
            <a:chOff x="0" y="0"/>
            <a:chExt cx="595553" cy="324506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0" y="-28575"/>
              <a:ext cx="595553" cy="353081"/>
            </a:xfrm>
            <a:prstGeom prst="rect">
              <a:avLst/>
            </a:prstGeom>
          </p:spPr>
          <p:txBody>
            <a:bodyPr lIns="51986" tIns="51986" rIns="51986" bIns="5198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5666322" y="1419581"/>
            <a:ext cx="1998307" cy="1015766"/>
            <a:chOff x="0" y="0"/>
            <a:chExt cx="544201" cy="276625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E76262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89" name="TextBox 89"/>
            <p:cNvSpPr txBox="1"/>
            <p:nvPr/>
          </p:nvSpPr>
          <p:spPr>
            <a:xfrm>
              <a:off x="0" y="-66675"/>
              <a:ext cx="544201" cy="343300"/>
            </a:xfrm>
            <a:prstGeom prst="rect">
              <a:avLst/>
            </a:prstGeom>
          </p:spPr>
          <p:txBody>
            <a:bodyPr lIns="51986" tIns="51986" rIns="51986" bIns="51986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FFFFFF"/>
                  </a:solidFill>
                  <a:latin typeface="Sniglet"/>
                </a:rPr>
                <a:t>Intro</a:t>
              </a:r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2493695" y="2601929"/>
            <a:ext cx="12377533" cy="5838517"/>
            <a:chOff x="0" y="0"/>
            <a:chExt cx="3259927" cy="1537716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3259927" cy="1537716"/>
            </a:xfrm>
            <a:custGeom>
              <a:avLst/>
              <a:gdLst/>
              <a:ahLst/>
              <a:cxnLst/>
              <a:rect l="l" t="t" r="r" b="b"/>
              <a:pathLst>
                <a:path w="3259927" h="1537716">
                  <a:moveTo>
                    <a:pt x="37529" y="0"/>
                  </a:moveTo>
                  <a:lnTo>
                    <a:pt x="3222398" y="0"/>
                  </a:lnTo>
                  <a:cubicBezTo>
                    <a:pt x="3232351" y="0"/>
                    <a:pt x="3241897" y="3954"/>
                    <a:pt x="3248935" y="10992"/>
                  </a:cubicBezTo>
                  <a:cubicBezTo>
                    <a:pt x="3255973" y="18030"/>
                    <a:pt x="3259927" y="27576"/>
                    <a:pt x="3259927" y="37529"/>
                  </a:cubicBezTo>
                  <a:lnTo>
                    <a:pt x="3259927" y="1500188"/>
                  </a:lnTo>
                  <a:cubicBezTo>
                    <a:pt x="3259927" y="1510141"/>
                    <a:pt x="3255973" y="1519686"/>
                    <a:pt x="3248935" y="1526724"/>
                  </a:cubicBezTo>
                  <a:cubicBezTo>
                    <a:pt x="3241897" y="1533762"/>
                    <a:pt x="3232351" y="1537716"/>
                    <a:pt x="3222398" y="1537716"/>
                  </a:cubicBezTo>
                  <a:lnTo>
                    <a:pt x="37529" y="1537716"/>
                  </a:lnTo>
                  <a:cubicBezTo>
                    <a:pt x="27576" y="1537716"/>
                    <a:pt x="18030" y="1533762"/>
                    <a:pt x="10992" y="1526724"/>
                  </a:cubicBezTo>
                  <a:cubicBezTo>
                    <a:pt x="3954" y="1519686"/>
                    <a:pt x="0" y="1510141"/>
                    <a:pt x="0" y="1500188"/>
                  </a:cubicBezTo>
                  <a:lnTo>
                    <a:pt x="0" y="37529"/>
                  </a:lnTo>
                  <a:cubicBezTo>
                    <a:pt x="0" y="27576"/>
                    <a:pt x="3954" y="18030"/>
                    <a:pt x="10992" y="10992"/>
                  </a:cubicBezTo>
                  <a:cubicBezTo>
                    <a:pt x="18030" y="3954"/>
                    <a:pt x="27576" y="0"/>
                    <a:pt x="375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E76262"/>
              </a:solidFill>
              <a:prstDash val="lgDash"/>
              <a:round/>
            </a:ln>
          </p:spPr>
        </p:sp>
        <p:sp>
          <p:nvSpPr>
            <p:cNvPr id="92" name="TextBox 92"/>
            <p:cNvSpPr txBox="1"/>
            <p:nvPr/>
          </p:nvSpPr>
          <p:spPr>
            <a:xfrm>
              <a:off x="0" y="-28575"/>
              <a:ext cx="3259927" cy="15662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3" name="Freeform 93"/>
          <p:cNvSpPr/>
          <p:nvPr/>
        </p:nvSpPr>
        <p:spPr>
          <a:xfrm>
            <a:off x="13915304" y="3449550"/>
            <a:ext cx="1911848" cy="417595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t="-112263"/>
            </a:stretch>
          </a:blipFill>
        </p:spPr>
      </p:sp>
      <p:sp>
        <p:nvSpPr>
          <p:cNvPr id="94" name="Freeform 94"/>
          <p:cNvSpPr/>
          <p:nvPr/>
        </p:nvSpPr>
        <p:spPr>
          <a:xfrm rot="1255237">
            <a:off x="2136994" y="7645083"/>
            <a:ext cx="1180043" cy="812600"/>
          </a:xfrm>
          <a:custGeom>
            <a:avLst/>
            <a:gdLst/>
            <a:ahLst/>
            <a:cxnLst/>
            <a:rect l="l" t="t" r="r" b="b"/>
            <a:pathLst>
              <a:path w="1180043" h="812600">
                <a:moveTo>
                  <a:pt x="0" y="0"/>
                </a:moveTo>
                <a:lnTo>
                  <a:pt x="1180043" y="0"/>
                </a:lnTo>
                <a:lnTo>
                  <a:pt x="1180043" y="812600"/>
                </a:lnTo>
                <a:lnTo>
                  <a:pt x="0" y="812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62571" r="-193516" b="-197067"/>
            </a:stretch>
          </a:blipFill>
        </p:spPr>
      </p:sp>
      <p:sp>
        <p:nvSpPr>
          <p:cNvPr id="95" name="Freeform 95"/>
          <p:cNvSpPr/>
          <p:nvPr/>
        </p:nvSpPr>
        <p:spPr>
          <a:xfrm rot="-298565" flipH="1">
            <a:off x="3143090" y="8072793"/>
            <a:ext cx="728793" cy="501861"/>
          </a:xfrm>
          <a:custGeom>
            <a:avLst/>
            <a:gdLst/>
            <a:ahLst/>
            <a:cxnLst/>
            <a:rect l="l" t="t" r="r" b="b"/>
            <a:pathLst>
              <a:path w="728793" h="501861">
                <a:moveTo>
                  <a:pt x="728793" y="0"/>
                </a:moveTo>
                <a:lnTo>
                  <a:pt x="0" y="0"/>
                </a:lnTo>
                <a:lnTo>
                  <a:pt x="0" y="501861"/>
                </a:lnTo>
                <a:lnTo>
                  <a:pt x="728793" y="501861"/>
                </a:lnTo>
                <a:lnTo>
                  <a:pt x="728793" y="0"/>
                </a:lnTo>
                <a:close/>
              </a:path>
            </a:pathLst>
          </a:custGeom>
          <a:blipFill>
            <a:blip r:embed="rId8"/>
            <a:stretch>
              <a:fillRect t="-62571" r="-193516" b="-197067"/>
            </a:stretch>
          </a:blipFill>
        </p:spPr>
      </p:sp>
      <p:sp>
        <p:nvSpPr>
          <p:cNvPr id="96" name="Freeform 96"/>
          <p:cNvSpPr/>
          <p:nvPr/>
        </p:nvSpPr>
        <p:spPr>
          <a:xfrm>
            <a:off x="7232152" y="8117681"/>
            <a:ext cx="1911848" cy="417595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t="-112263"/>
            </a:stretch>
          </a:blipFill>
        </p:spPr>
      </p:sp>
      <p:sp>
        <p:nvSpPr>
          <p:cNvPr id="97" name="Freeform 97"/>
          <p:cNvSpPr/>
          <p:nvPr/>
        </p:nvSpPr>
        <p:spPr>
          <a:xfrm>
            <a:off x="1293235" y="6840034"/>
            <a:ext cx="2427555" cy="2379004"/>
          </a:xfrm>
          <a:custGeom>
            <a:avLst/>
            <a:gdLst/>
            <a:ahLst/>
            <a:cxnLst/>
            <a:rect l="l" t="t" r="r" b="b"/>
            <a:pathLst>
              <a:path w="2427555" h="2379004">
                <a:moveTo>
                  <a:pt x="0" y="0"/>
                </a:moveTo>
                <a:lnTo>
                  <a:pt x="2427555" y="0"/>
                </a:lnTo>
                <a:lnTo>
                  <a:pt x="2427555" y="2379003"/>
                </a:lnTo>
                <a:lnTo>
                  <a:pt x="0" y="237900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98" name="Freeform 98"/>
          <p:cNvSpPr/>
          <p:nvPr/>
        </p:nvSpPr>
        <p:spPr>
          <a:xfrm>
            <a:off x="2727016" y="2725234"/>
            <a:ext cx="4480114" cy="3752095"/>
          </a:xfrm>
          <a:custGeom>
            <a:avLst/>
            <a:gdLst/>
            <a:ahLst/>
            <a:cxnLst/>
            <a:rect l="l" t="t" r="r" b="b"/>
            <a:pathLst>
              <a:path w="4480114" h="3752095">
                <a:moveTo>
                  <a:pt x="0" y="0"/>
                </a:moveTo>
                <a:lnTo>
                  <a:pt x="4480113" y="0"/>
                </a:lnTo>
                <a:lnTo>
                  <a:pt x="4480113" y="3752095"/>
                </a:lnTo>
                <a:lnTo>
                  <a:pt x="0" y="37520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9" name="Freeform 99"/>
          <p:cNvSpPr/>
          <p:nvPr/>
        </p:nvSpPr>
        <p:spPr>
          <a:xfrm>
            <a:off x="10632270" y="2618086"/>
            <a:ext cx="4238959" cy="3168622"/>
          </a:xfrm>
          <a:custGeom>
            <a:avLst/>
            <a:gdLst/>
            <a:ahLst/>
            <a:cxnLst/>
            <a:rect l="l" t="t" r="r" b="b"/>
            <a:pathLst>
              <a:path w="4238959" h="3168622">
                <a:moveTo>
                  <a:pt x="0" y="0"/>
                </a:moveTo>
                <a:lnTo>
                  <a:pt x="4238958" y="0"/>
                </a:lnTo>
                <a:lnTo>
                  <a:pt x="4238958" y="3168621"/>
                </a:lnTo>
                <a:lnTo>
                  <a:pt x="0" y="316862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0" name="Freeform 100"/>
          <p:cNvSpPr/>
          <p:nvPr/>
        </p:nvSpPr>
        <p:spPr>
          <a:xfrm>
            <a:off x="12210980" y="5829132"/>
            <a:ext cx="2660248" cy="3264108"/>
          </a:xfrm>
          <a:custGeom>
            <a:avLst/>
            <a:gdLst/>
            <a:ahLst/>
            <a:cxnLst/>
            <a:rect l="l" t="t" r="r" b="b"/>
            <a:pathLst>
              <a:path w="2660248" h="3264108">
                <a:moveTo>
                  <a:pt x="0" y="0"/>
                </a:moveTo>
                <a:lnTo>
                  <a:pt x="2660248" y="0"/>
                </a:lnTo>
                <a:lnTo>
                  <a:pt x="2660248" y="3264109"/>
                </a:lnTo>
                <a:lnTo>
                  <a:pt x="0" y="326410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1" name="Freeform 101"/>
          <p:cNvSpPr/>
          <p:nvPr/>
        </p:nvSpPr>
        <p:spPr>
          <a:xfrm>
            <a:off x="5216251" y="6452448"/>
            <a:ext cx="4435670" cy="2622590"/>
          </a:xfrm>
          <a:custGeom>
            <a:avLst/>
            <a:gdLst/>
            <a:ahLst/>
            <a:cxnLst/>
            <a:rect l="l" t="t" r="r" b="b"/>
            <a:pathLst>
              <a:path w="4435670" h="2622590">
                <a:moveTo>
                  <a:pt x="0" y="0"/>
                </a:moveTo>
                <a:lnTo>
                  <a:pt x="4435670" y="0"/>
                </a:lnTo>
                <a:lnTo>
                  <a:pt x="4435670" y="2622590"/>
                </a:lnTo>
                <a:lnTo>
                  <a:pt x="0" y="262259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grpSp>
        <p:nvGrpSpPr>
          <p:cNvPr id="102" name="Group 102"/>
          <p:cNvGrpSpPr/>
          <p:nvPr/>
        </p:nvGrpSpPr>
        <p:grpSpPr>
          <a:xfrm>
            <a:off x="594866" y="1690137"/>
            <a:ext cx="1232729" cy="7134324"/>
            <a:chOff x="0" y="0"/>
            <a:chExt cx="1643639" cy="9512432"/>
          </a:xfrm>
        </p:grpSpPr>
        <p:sp>
          <p:nvSpPr>
            <p:cNvPr id="103" name="TextBox 103"/>
            <p:cNvSpPr txBox="1"/>
            <p:nvPr/>
          </p:nvSpPr>
          <p:spPr>
            <a:xfrm rot="5400000">
              <a:off x="6604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4" name="TextBox 104"/>
            <p:cNvSpPr txBox="1"/>
            <p:nvPr/>
          </p:nvSpPr>
          <p:spPr>
            <a:xfrm rot="5400000">
              <a:off x="6604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5" name="TextBox 105"/>
            <p:cNvSpPr txBox="1"/>
            <p:nvPr/>
          </p:nvSpPr>
          <p:spPr>
            <a:xfrm rot="5400000">
              <a:off x="6604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6" name="TextBox 106"/>
            <p:cNvSpPr txBox="1"/>
            <p:nvPr/>
          </p:nvSpPr>
          <p:spPr>
            <a:xfrm rot="5400000">
              <a:off x="6604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7" name="TextBox 107"/>
            <p:cNvSpPr txBox="1"/>
            <p:nvPr/>
          </p:nvSpPr>
          <p:spPr>
            <a:xfrm rot="5400000">
              <a:off x="6604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8" name="TextBox 108"/>
            <p:cNvSpPr txBox="1"/>
            <p:nvPr/>
          </p:nvSpPr>
          <p:spPr>
            <a:xfrm rot="5400000">
              <a:off x="6604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9" name="TextBox 109"/>
            <p:cNvSpPr txBox="1"/>
            <p:nvPr/>
          </p:nvSpPr>
          <p:spPr>
            <a:xfrm rot="5400000">
              <a:off x="6604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10" name="TextBox 110"/>
            <p:cNvSpPr txBox="1"/>
            <p:nvPr/>
          </p:nvSpPr>
          <p:spPr>
            <a:xfrm rot="5400000">
              <a:off x="6604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11" name="TextBox 111"/>
            <p:cNvSpPr txBox="1"/>
            <p:nvPr/>
          </p:nvSpPr>
          <p:spPr>
            <a:xfrm rot="5400000">
              <a:off x="6604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12" name="TextBox 112"/>
          <p:cNvSpPr txBox="1"/>
          <p:nvPr/>
        </p:nvSpPr>
        <p:spPr>
          <a:xfrm>
            <a:off x="1293235" y="1517976"/>
            <a:ext cx="13997136" cy="847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>
                <a:solidFill>
                  <a:srgbClr val="503D36"/>
                </a:solidFill>
                <a:latin typeface="DejaVu Serif Bold"/>
              </a:rPr>
              <a:t>a. Tìm hiểu sản phẩm của Nghề thợ xây.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5164201" y="2618086"/>
            <a:ext cx="2279617" cy="1191585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5164201" y="3904500"/>
            <a:ext cx="2279617" cy="1191585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5164201" y="5190915"/>
            <a:ext cx="2279617" cy="1191585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5164201" y="6477329"/>
            <a:ext cx="2279617" cy="1191585"/>
            <a:chOff x="0" y="0"/>
            <a:chExt cx="3039489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5164201" y="7763743"/>
            <a:ext cx="2279617" cy="1191585"/>
            <a:chOff x="0" y="0"/>
            <a:chExt cx="3039489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13111944" y="4512960"/>
            <a:ext cx="7623658" cy="126108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661541" y="1470992"/>
            <a:ext cx="1232729" cy="7134324"/>
            <a:chOff x="0" y="0"/>
            <a:chExt cx="1643639" cy="9512432"/>
          </a:xfrm>
        </p:grpSpPr>
        <p:sp>
          <p:nvSpPr>
            <p:cNvPr id="41" name="TextBox 41"/>
            <p:cNvSpPr txBox="1"/>
            <p:nvPr/>
          </p:nvSpPr>
          <p:spPr>
            <a:xfrm rot="-5400000">
              <a:off x="5080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-5400000">
              <a:off x="5080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-5400000">
              <a:off x="5080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-5400000">
              <a:off x="5080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-5400000">
              <a:off x="5080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-5400000">
              <a:off x="5080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-5400000">
              <a:off x="5080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-5400000">
              <a:off x="5080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-5400000">
              <a:off x="5080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1028700" y="9347332"/>
            <a:ext cx="15613811" cy="751415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1028700" y="743240"/>
            <a:ext cx="15613811" cy="8800520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337094" y="1028700"/>
            <a:ext cx="14956138" cy="82296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540290" y="1622751"/>
            <a:ext cx="263115" cy="263115"/>
            <a:chOff x="0" y="0"/>
            <a:chExt cx="812800" cy="8128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540290" y="2470372"/>
            <a:ext cx="263115" cy="263115"/>
            <a:chOff x="0" y="0"/>
            <a:chExt cx="812800" cy="8128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2" name="TextBox 6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540290" y="3317993"/>
            <a:ext cx="263115" cy="263115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540290" y="4165614"/>
            <a:ext cx="263115" cy="263115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540290" y="5013235"/>
            <a:ext cx="263115" cy="263115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540290" y="5860856"/>
            <a:ext cx="263115" cy="263115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540290" y="6708477"/>
            <a:ext cx="263115" cy="263115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540290" y="7556097"/>
            <a:ext cx="263115" cy="263115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540290" y="8403718"/>
            <a:ext cx="263115" cy="263115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5564542" y="1331671"/>
            <a:ext cx="2186870" cy="1191585"/>
            <a:chOff x="0" y="0"/>
            <a:chExt cx="595553" cy="324506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0" y="-28575"/>
              <a:ext cx="595553" cy="353081"/>
            </a:xfrm>
            <a:prstGeom prst="rect">
              <a:avLst/>
            </a:prstGeom>
          </p:spPr>
          <p:txBody>
            <a:bodyPr lIns="51986" tIns="51986" rIns="51986" bIns="5198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5666322" y="1419581"/>
            <a:ext cx="1998307" cy="1015766"/>
            <a:chOff x="0" y="0"/>
            <a:chExt cx="544201" cy="276625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E76262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89" name="TextBox 89"/>
            <p:cNvSpPr txBox="1"/>
            <p:nvPr/>
          </p:nvSpPr>
          <p:spPr>
            <a:xfrm>
              <a:off x="0" y="-66675"/>
              <a:ext cx="544201" cy="343300"/>
            </a:xfrm>
            <a:prstGeom prst="rect">
              <a:avLst/>
            </a:prstGeom>
          </p:spPr>
          <p:txBody>
            <a:bodyPr lIns="51986" tIns="51986" rIns="51986" bIns="51986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FFFFFF"/>
                  </a:solidFill>
                  <a:latin typeface="Sniglet"/>
                </a:rPr>
                <a:t>Intro</a:t>
              </a:r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2493695" y="2601929"/>
            <a:ext cx="12377533" cy="5838517"/>
            <a:chOff x="0" y="0"/>
            <a:chExt cx="3259927" cy="1537716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3259927" cy="1537716"/>
            </a:xfrm>
            <a:custGeom>
              <a:avLst/>
              <a:gdLst/>
              <a:ahLst/>
              <a:cxnLst/>
              <a:rect l="l" t="t" r="r" b="b"/>
              <a:pathLst>
                <a:path w="3259927" h="1537716">
                  <a:moveTo>
                    <a:pt x="37529" y="0"/>
                  </a:moveTo>
                  <a:lnTo>
                    <a:pt x="3222398" y="0"/>
                  </a:lnTo>
                  <a:cubicBezTo>
                    <a:pt x="3232351" y="0"/>
                    <a:pt x="3241897" y="3954"/>
                    <a:pt x="3248935" y="10992"/>
                  </a:cubicBezTo>
                  <a:cubicBezTo>
                    <a:pt x="3255973" y="18030"/>
                    <a:pt x="3259927" y="27576"/>
                    <a:pt x="3259927" y="37529"/>
                  </a:cubicBezTo>
                  <a:lnTo>
                    <a:pt x="3259927" y="1500188"/>
                  </a:lnTo>
                  <a:cubicBezTo>
                    <a:pt x="3259927" y="1510141"/>
                    <a:pt x="3255973" y="1519686"/>
                    <a:pt x="3248935" y="1526724"/>
                  </a:cubicBezTo>
                  <a:cubicBezTo>
                    <a:pt x="3241897" y="1533762"/>
                    <a:pt x="3232351" y="1537716"/>
                    <a:pt x="3222398" y="1537716"/>
                  </a:cubicBezTo>
                  <a:lnTo>
                    <a:pt x="37529" y="1537716"/>
                  </a:lnTo>
                  <a:cubicBezTo>
                    <a:pt x="27576" y="1537716"/>
                    <a:pt x="18030" y="1533762"/>
                    <a:pt x="10992" y="1526724"/>
                  </a:cubicBezTo>
                  <a:cubicBezTo>
                    <a:pt x="3954" y="1519686"/>
                    <a:pt x="0" y="1510141"/>
                    <a:pt x="0" y="1500188"/>
                  </a:cubicBezTo>
                  <a:lnTo>
                    <a:pt x="0" y="37529"/>
                  </a:lnTo>
                  <a:cubicBezTo>
                    <a:pt x="0" y="27576"/>
                    <a:pt x="3954" y="18030"/>
                    <a:pt x="10992" y="10992"/>
                  </a:cubicBezTo>
                  <a:cubicBezTo>
                    <a:pt x="18030" y="3954"/>
                    <a:pt x="27576" y="0"/>
                    <a:pt x="375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E76262"/>
              </a:solidFill>
              <a:prstDash val="lgDash"/>
              <a:round/>
            </a:ln>
          </p:spPr>
        </p:sp>
        <p:sp>
          <p:nvSpPr>
            <p:cNvPr id="92" name="TextBox 92"/>
            <p:cNvSpPr txBox="1"/>
            <p:nvPr/>
          </p:nvSpPr>
          <p:spPr>
            <a:xfrm>
              <a:off x="0" y="-28575"/>
              <a:ext cx="3259927" cy="15662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3" name="Freeform 93"/>
          <p:cNvSpPr/>
          <p:nvPr/>
        </p:nvSpPr>
        <p:spPr>
          <a:xfrm>
            <a:off x="13915304" y="3449550"/>
            <a:ext cx="1911848" cy="417595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t="-112263"/>
            </a:stretch>
          </a:blipFill>
        </p:spPr>
      </p:sp>
      <p:sp>
        <p:nvSpPr>
          <p:cNvPr id="94" name="Freeform 94"/>
          <p:cNvSpPr/>
          <p:nvPr/>
        </p:nvSpPr>
        <p:spPr>
          <a:xfrm rot="1255237">
            <a:off x="2136994" y="7645083"/>
            <a:ext cx="1180043" cy="812600"/>
          </a:xfrm>
          <a:custGeom>
            <a:avLst/>
            <a:gdLst/>
            <a:ahLst/>
            <a:cxnLst/>
            <a:rect l="l" t="t" r="r" b="b"/>
            <a:pathLst>
              <a:path w="1180043" h="812600">
                <a:moveTo>
                  <a:pt x="0" y="0"/>
                </a:moveTo>
                <a:lnTo>
                  <a:pt x="1180043" y="0"/>
                </a:lnTo>
                <a:lnTo>
                  <a:pt x="1180043" y="812600"/>
                </a:lnTo>
                <a:lnTo>
                  <a:pt x="0" y="812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62571" r="-193516" b="-197067"/>
            </a:stretch>
          </a:blipFill>
        </p:spPr>
      </p:sp>
      <p:sp>
        <p:nvSpPr>
          <p:cNvPr id="95" name="Freeform 95"/>
          <p:cNvSpPr/>
          <p:nvPr/>
        </p:nvSpPr>
        <p:spPr>
          <a:xfrm rot="-298565" flipH="1">
            <a:off x="3143090" y="8072793"/>
            <a:ext cx="728793" cy="501861"/>
          </a:xfrm>
          <a:custGeom>
            <a:avLst/>
            <a:gdLst/>
            <a:ahLst/>
            <a:cxnLst/>
            <a:rect l="l" t="t" r="r" b="b"/>
            <a:pathLst>
              <a:path w="728793" h="501861">
                <a:moveTo>
                  <a:pt x="728793" y="0"/>
                </a:moveTo>
                <a:lnTo>
                  <a:pt x="0" y="0"/>
                </a:lnTo>
                <a:lnTo>
                  <a:pt x="0" y="501861"/>
                </a:lnTo>
                <a:lnTo>
                  <a:pt x="728793" y="501861"/>
                </a:lnTo>
                <a:lnTo>
                  <a:pt x="728793" y="0"/>
                </a:lnTo>
                <a:close/>
              </a:path>
            </a:pathLst>
          </a:custGeom>
          <a:blipFill>
            <a:blip r:embed="rId8"/>
            <a:stretch>
              <a:fillRect t="-62571" r="-193516" b="-197067"/>
            </a:stretch>
          </a:blipFill>
        </p:spPr>
      </p:sp>
      <p:sp>
        <p:nvSpPr>
          <p:cNvPr id="96" name="Freeform 96"/>
          <p:cNvSpPr/>
          <p:nvPr/>
        </p:nvSpPr>
        <p:spPr>
          <a:xfrm>
            <a:off x="7232152" y="8117681"/>
            <a:ext cx="1911848" cy="417595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t="-112263"/>
            </a:stretch>
          </a:blipFill>
        </p:spPr>
      </p:sp>
      <p:sp>
        <p:nvSpPr>
          <p:cNvPr id="97" name="Freeform 97"/>
          <p:cNvSpPr/>
          <p:nvPr/>
        </p:nvSpPr>
        <p:spPr>
          <a:xfrm>
            <a:off x="884814" y="6275828"/>
            <a:ext cx="2018913" cy="2823654"/>
          </a:xfrm>
          <a:custGeom>
            <a:avLst/>
            <a:gdLst/>
            <a:ahLst/>
            <a:cxnLst/>
            <a:rect l="l" t="t" r="r" b="b"/>
            <a:pathLst>
              <a:path w="2018913" h="2823654">
                <a:moveTo>
                  <a:pt x="0" y="0"/>
                </a:moveTo>
                <a:lnTo>
                  <a:pt x="2018913" y="0"/>
                </a:lnTo>
                <a:lnTo>
                  <a:pt x="2018913" y="2823654"/>
                </a:lnTo>
                <a:lnTo>
                  <a:pt x="0" y="282365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8" name="Freeform 98"/>
          <p:cNvSpPr/>
          <p:nvPr/>
        </p:nvSpPr>
        <p:spPr>
          <a:xfrm>
            <a:off x="3122698" y="2618086"/>
            <a:ext cx="4721652" cy="3098584"/>
          </a:xfrm>
          <a:custGeom>
            <a:avLst/>
            <a:gdLst/>
            <a:ahLst/>
            <a:cxnLst/>
            <a:rect l="l" t="t" r="r" b="b"/>
            <a:pathLst>
              <a:path w="4721652" h="3098584">
                <a:moveTo>
                  <a:pt x="0" y="0"/>
                </a:moveTo>
                <a:lnTo>
                  <a:pt x="4721652" y="0"/>
                </a:lnTo>
                <a:lnTo>
                  <a:pt x="4721652" y="3098584"/>
                </a:lnTo>
                <a:lnTo>
                  <a:pt x="0" y="30985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9" name="Freeform 99"/>
          <p:cNvSpPr/>
          <p:nvPr/>
        </p:nvSpPr>
        <p:spPr>
          <a:xfrm>
            <a:off x="10812999" y="2387971"/>
            <a:ext cx="3339258" cy="3398736"/>
          </a:xfrm>
          <a:custGeom>
            <a:avLst/>
            <a:gdLst/>
            <a:ahLst/>
            <a:cxnLst/>
            <a:rect l="l" t="t" r="r" b="b"/>
            <a:pathLst>
              <a:path w="3339258" h="3398736">
                <a:moveTo>
                  <a:pt x="0" y="0"/>
                </a:moveTo>
                <a:lnTo>
                  <a:pt x="3339259" y="0"/>
                </a:lnTo>
                <a:lnTo>
                  <a:pt x="3339259" y="3398736"/>
                </a:lnTo>
                <a:lnTo>
                  <a:pt x="0" y="339873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0" name="Freeform 100"/>
          <p:cNvSpPr/>
          <p:nvPr/>
        </p:nvSpPr>
        <p:spPr>
          <a:xfrm>
            <a:off x="8084439" y="4853125"/>
            <a:ext cx="2119122" cy="4114800"/>
          </a:xfrm>
          <a:custGeom>
            <a:avLst/>
            <a:gdLst/>
            <a:ahLst/>
            <a:cxnLst/>
            <a:rect l="l" t="t" r="r" b="b"/>
            <a:pathLst>
              <a:path w="2119122" h="4114800">
                <a:moveTo>
                  <a:pt x="0" y="0"/>
                </a:moveTo>
                <a:lnTo>
                  <a:pt x="2119122" y="0"/>
                </a:lnTo>
                <a:lnTo>
                  <a:pt x="21191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1" name="Freeform 101"/>
          <p:cNvSpPr/>
          <p:nvPr/>
        </p:nvSpPr>
        <p:spPr>
          <a:xfrm>
            <a:off x="11921610" y="6144270"/>
            <a:ext cx="3987389" cy="2771236"/>
          </a:xfrm>
          <a:custGeom>
            <a:avLst/>
            <a:gdLst/>
            <a:ahLst/>
            <a:cxnLst/>
            <a:rect l="l" t="t" r="r" b="b"/>
            <a:pathLst>
              <a:path w="3987389" h="2771236">
                <a:moveTo>
                  <a:pt x="0" y="0"/>
                </a:moveTo>
                <a:lnTo>
                  <a:pt x="3987389" y="0"/>
                </a:lnTo>
                <a:lnTo>
                  <a:pt x="3987389" y="2771236"/>
                </a:lnTo>
                <a:lnTo>
                  <a:pt x="0" y="277123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02" name="Freeform 102"/>
          <p:cNvSpPr/>
          <p:nvPr/>
        </p:nvSpPr>
        <p:spPr>
          <a:xfrm>
            <a:off x="2380956" y="6055649"/>
            <a:ext cx="5082394" cy="2549668"/>
          </a:xfrm>
          <a:custGeom>
            <a:avLst/>
            <a:gdLst/>
            <a:ahLst/>
            <a:cxnLst/>
            <a:rect l="l" t="t" r="r" b="b"/>
            <a:pathLst>
              <a:path w="5082394" h="2549668">
                <a:moveTo>
                  <a:pt x="0" y="0"/>
                </a:moveTo>
                <a:lnTo>
                  <a:pt x="5082394" y="0"/>
                </a:lnTo>
                <a:lnTo>
                  <a:pt x="5082394" y="2549667"/>
                </a:lnTo>
                <a:lnTo>
                  <a:pt x="0" y="254966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grpSp>
        <p:nvGrpSpPr>
          <p:cNvPr id="103" name="Group 103"/>
          <p:cNvGrpSpPr/>
          <p:nvPr/>
        </p:nvGrpSpPr>
        <p:grpSpPr>
          <a:xfrm>
            <a:off x="594866" y="1690137"/>
            <a:ext cx="1232729" cy="7134324"/>
            <a:chOff x="0" y="0"/>
            <a:chExt cx="1643639" cy="9512432"/>
          </a:xfrm>
        </p:grpSpPr>
        <p:sp>
          <p:nvSpPr>
            <p:cNvPr id="104" name="TextBox 104"/>
            <p:cNvSpPr txBox="1"/>
            <p:nvPr/>
          </p:nvSpPr>
          <p:spPr>
            <a:xfrm rot="5400000">
              <a:off x="6604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5" name="TextBox 105"/>
            <p:cNvSpPr txBox="1"/>
            <p:nvPr/>
          </p:nvSpPr>
          <p:spPr>
            <a:xfrm rot="5400000">
              <a:off x="6604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6" name="TextBox 106"/>
            <p:cNvSpPr txBox="1"/>
            <p:nvPr/>
          </p:nvSpPr>
          <p:spPr>
            <a:xfrm rot="5400000">
              <a:off x="6604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7" name="TextBox 107"/>
            <p:cNvSpPr txBox="1"/>
            <p:nvPr/>
          </p:nvSpPr>
          <p:spPr>
            <a:xfrm rot="5400000">
              <a:off x="6604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8" name="TextBox 108"/>
            <p:cNvSpPr txBox="1"/>
            <p:nvPr/>
          </p:nvSpPr>
          <p:spPr>
            <a:xfrm rot="5400000">
              <a:off x="6604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9" name="TextBox 109"/>
            <p:cNvSpPr txBox="1"/>
            <p:nvPr/>
          </p:nvSpPr>
          <p:spPr>
            <a:xfrm rot="5400000">
              <a:off x="6604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10" name="TextBox 110"/>
            <p:cNvSpPr txBox="1"/>
            <p:nvPr/>
          </p:nvSpPr>
          <p:spPr>
            <a:xfrm rot="5400000">
              <a:off x="6604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11" name="TextBox 111"/>
            <p:cNvSpPr txBox="1"/>
            <p:nvPr/>
          </p:nvSpPr>
          <p:spPr>
            <a:xfrm rot="5400000">
              <a:off x="6604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12" name="TextBox 112"/>
            <p:cNvSpPr txBox="1"/>
            <p:nvPr/>
          </p:nvSpPr>
          <p:spPr>
            <a:xfrm rot="5400000">
              <a:off x="6604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13" name="TextBox 113"/>
          <p:cNvSpPr txBox="1"/>
          <p:nvPr/>
        </p:nvSpPr>
        <p:spPr>
          <a:xfrm>
            <a:off x="1669398" y="1517976"/>
            <a:ext cx="13244810" cy="847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>
                <a:solidFill>
                  <a:srgbClr val="503D36"/>
                </a:solidFill>
                <a:latin typeface="DejaVu Serif Bold"/>
              </a:rPr>
              <a:t>a. Tìm hiểu sản phẩm của Nghề nông.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5164201" y="2618086"/>
            <a:ext cx="2279617" cy="1191585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5164201" y="3904500"/>
            <a:ext cx="2279617" cy="1191585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5164201" y="5190915"/>
            <a:ext cx="2279617" cy="1191585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5164201" y="6477329"/>
            <a:ext cx="2279617" cy="1191585"/>
            <a:chOff x="0" y="0"/>
            <a:chExt cx="3039489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5164201" y="7763743"/>
            <a:ext cx="2279617" cy="1191585"/>
            <a:chOff x="0" y="0"/>
            <a:chExt cx="3039489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13111944" y="4512960"/>
            <a:ext cx="7623658" cy="126108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661541" y="1470992"/>
            <a:ext cx="1232729" cy="7134324"/>
            <a:chOff x="0" y="0"/>
            <a:chExt cx="1643639" cy="9512432"/>
          </a:xfrm>
        </p:grpSpPr>
        <p:sp>
          <p:nvSpPr>
            <p:cNvPr id="41" name="TextBox 41"/>
            <p:cNvSpPr txBox="1"/>
            <p:nvPr/>
          </p:nvSpPr>
          <p:spPr>
            <a:xfrm rot="-5400000">
              <a:off x="5080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-5400000">
              <a:off x="5080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-5400000">
              <a:off x="5080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-5400000">
              <a:off x="5080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-5400000">
              <a:off x="5080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-5400000">
              <a:off x="5080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-5400000">
              <a:off x="5080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-5400000">
              <a:off x="5080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-5400000">
              <a:off x="5080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1028700" y="9347332"/>
            <a:ext cx="15613811" cy="751415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1028700" y="743240"/>
            <a:ext cx="15613811" cy="8800520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337094" y="1028700"/>
            <a:ext cx="14956138" cy="82296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540290" y="1622751"/>
            <a:ext cx="263115" cy="263115"/>
            <a:chOff x="0" y="0"/>
            <a:chExt cx="812800" cy="8128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540290" y="2470372"/>
            <a:ext cx="263115" cy="263115"/>
            <a:chOff x="0" y="0"/>
            <a:chExt cx="812800" cy="8128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2" name="TextBox 6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540290" y="3317993"/>
            <a:ext cx="263115" cy="263115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540290" y="4165614"/>
            <a:ext cx="263115" cy="263115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540290" y="5013235"/>
            <a:ext cx="263115" cy="263115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540290" y="5860856"/>
            <a:ext cx="263115" cy="263115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540290" y="6708477"/>
            <a:ext cx="263115" cy="263115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540290" y="7556097"/>
            <a:ext cx="263115" cy="263115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540290" y="8403718"/>
            <a:ext cx="263115" cy="263115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5564542" y="1331671"/>
            <a:ext cx="2186870" cy="1191585"/>
            <a:chOff x="0" y="0"/>
            <a:chExt cx="595553" cy="324506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0" y="-28575"/>
              <a:ext cx="595553" cy="353081"/>
            </a:xfrm>
            <a:prstGeom prst="rect">
              <a:avLst/>
            </a:prstGeom>
          </p:spPr>
          <p:txBody>
            <a:bodyPr lIns="51986" tIns="51986" rIns="51986" bIns="5198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5666322" y="1419581"/>
            <a:ext cx="1998307" cy="1015766"/>
            <a:chOff x="0" y="0"/>
            <a:chExt cx="544201" cy="276625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E76262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89" name="TextBox 89"/>
            <p:cNvSpPr txBox="1"/>
            <p:nvPr/>
          </p:nvSpPr>
          <p:spPr>
            <a:xfrm>
              <a:off x="0" y="-66675"/>
              <a:ext cx="544201" cy="343300"/>
            </a:xfrm>
            <a:prstGeom prst="rect">
              <a:avLst/>
            </a:prstGeom>
          </p:spPr>
          <p:txBody>
            <a:bodyPr lIns="51986" tIns="51986" rIns="51986" bIns="51986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FFFFFF"/>
                  </a:solidFill>
                  <a:latin typeface="Sniglet"/>
                </a:rPr>
                <a:t>Intro</a:t>
              </a:r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2493695" y="2601929"/>
            <a:ext cx="12377533" cy="5838517"/>
            <a:chOff x="0" y="0"/>
            <a:chExt cx="3259927" cy="1537716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3259927" cy="1537716"/>
            </a:xfrm>
            <a:custGeom>
              <a:avLst/>
              <a:gdLst/>
              <a:ahLst/>
              <a:cxnLst/>
              <a:rect l="l" t="t" r="r" b="b"/>
              <a:pathLst>
                <a:path w="3259927" h="1537716">
                  <a:moveTo>
                    <a:pt x="37529" y="0"/>
                  </a:moveTo>
                  <a:lnTo>
                    <a:pt x="3222398" y="0"/>
                  </a:lnTo>
                  <a:cubicBezTo>
                    <a:pt x="3232351" y="0"/>
                    <a:pt x="3241897" y="3954"/>
                    <a:pt x="3248935" y="10992"/>
                  </a:cubicBezTo>
                  <a:cubicBezTo>
                    <a:pt x="3255973" y="18030"/>
                    <a:pt x="3259927" y="27576"/>
                    <a:pt x="3259927" y="37529"/>
                  </a:cubicBezTo>
                  <a:lnTo>
                    <a:pt x="3259927" y="1500188"/>
                  </a:lnTo>
                  <a:cubicBezTo>
                    <a:pt x="3259927" y="1510141"/>
                    <a:pt x="3255973" y="1519686"/>
                    <a:pt x="3248935" y="1526724"/>
                  </a:cubicBezTo>
                  <a:cubicBezTo>
                    <a:pt x="3241897" y="1533762"/>
                    <a:pt x="3232351" y="1537716"/>
                    <a:pt x="3222398" y="1537716"/>
                  </a:cubicBezTo>
                  <a:lnTo>
                    <a:pt x="37529" y="1537716"/>
                  </a:lnTo>
                  <a:cubicBezTo>
                    <a:pt x="27576" y="1537716"/>
                    <a:pt x="18030" y="1533762"/>
                    <a:pt x="10992" y="1526724"/>
                  </a:cubicBezTo>
                  <a:cubicBezTo>
                    <a:pt x="3954" y="1519686"/>
                    <a:pt x="0" y="1510141"/>
                    <a:pt x="0" y="1500188"/>
                  </a:cubicBezTo>
                  <a:lnTo>
                    <a:pt x="0" y="37529"/>
                  </a:lnTo>
                  <a:cubicBezTo>
                    <a:pt x="0" y="27576"/>
                    <a:pt x="3954" y="18030"/>
                    <a:pt x="10992" y="10992"/>
                  </a:cubicBezTo>
                  <a:cubicBezTo>
                    <a:pt x="18030" y="3954"/>
                    <a:pt x="27576" y="0"/>
                    <a:pt x="375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E76262"/>
              </a:solidFill>
              <a:prstDash val="lgDash"/>
              <a:round/>
            </a:ln>
          </p:spPr>
        </p:sp>
        <p:sp>
          <p:nvSpPr>
            <p:cNvPr id="92" name="TextBox 92"/>
            <p:cNvSpPr txBox="1"/>
            <p:nvPr/>
          </p:nvSpPr>
          <p:spPr>
            <a:xfrm>
              <a:off x="0" y="-28575"/>
              <a:ext cx="3259927" cy="15662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3" name="Freeform 93"/>
          <p:cNvSpPr/>
          <p:nvPr/>
        </p:nvSpPr>
        <p:spPr>
          <a:xfrm>
            <a:off x="13915304" y="3449550"/>
            <a:ext cx="1911848" cy="417595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t="-112263"/>
            </a:stretch>
          </a:blipFill>
        </p:spPr>
      </p:sp>
      <p:sp>
        <p:nvSpPr>
          <p:cNvPr id="94" name="Freeform 94"/>
          <p:cNvSpPr/>
          <p:nvPr/>
        </p:nvSpPr>
        <p:spPr>
          <a:xfrm rot="1255237">
            <a:off x="2136994" y="7645083"/>
            <a:ext cx="1180043" cy="812600"/>
          </a:xfrm>
          <a:custGeom>
            <a:avLst/>
            <a:gdLst/>
            <a:ahLst/>
            <a:cxnLst/>
            <a:rect l="l" t="t" r="r" b="b"/>
            <a:pathLst>
              <a:path w="1180043" h="812600">
                <a:moveTo>
                  <a:pt x="0" y="0"/>
                </a:moveTo>
                <a:lnTo>
                  <a:pt x="1180043" y="0"/>
                </a:lnTo>
                <a:lnTo>
                  <a:pt x="1180043" y="812600"/>
                </a:lnTo>
                <a:lnTo>
                  <a:pt x="0" y="812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62571" r="-193516" b="-197067"/>
            </a:stretch>
          </a:blipFill>
        </p:spPr>
      </p:sp>
      <p:sp>
        <p:nvSpPr>
          <p:cNvPr id="95" name="Freeform 95"/>
          <p:cNvSpPr/>
          <p:nvPr/>
        </p:nvSpPr>
        <p:spPr>
          <a:xfrm rot="-298565" flipH="1">
            <a:off x="3143090" y="8072793"/>
            <a:ext cx="728793" cy="501861"/>
          </a:xfrm>
          <a:custGeom>
            <a:avLst/>
            <a:gdLst/>
            <a:ahLst/>
            <a:cxnLst/>
            <a:rect l="l" t="t" r="r" b="b"/>
            <a:pathLst>
              <a:path w="728793" h="501861">
                <a:moveTo>
                  <a:pt x="728793" y="0"/>
                </a:moveTo>
                <a:lnTo>
                  <a:pt x="0" y="0"/>
                </a:lnTo>
                <a:lnTo>
                  <a:pt x="0" y="501861"/>
                </a:lnTo>
                <a:lnTo>
                  <a:pt x="728793" y="501861"/>
                </a:lnTo>
                <a:lnTo>
                  <a:pt x="728793" y="0"/>
                </a:lnTo>
                <a:close/>
              </a:path>
            </a:pathLst>
          </a:custGeom>
          <a:blipFill>
            <a:blip r:embed="rId8"/>
            <a:stretch>
              <a:fillRect t="-62571" r="-193516" b="-197067"/>
            </a:stretch>
          </a:blipFill>
        </p:spPr>
      </p:sp>
      <p:sp>
        <p:nvSpPr>
          <p:cNvPr id="96" name="Freeform 96"/>
          <p:cNvSpPr/>
          <p:nvPr/>
        </p:nvSpPr>
        <p:spPr>
          <a:xfrm>
            <a:off x="7232152" y="8117681"/>
            <a:ext cx="1911848" cy="417595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t="-112263"/>
            </a:stretch>
          </a:blipFill>
        </p:spPr>
      </p:sp>
      <p:sp>
        <p:nvSpPr>
          <p:cNvPr id="97" name="Freeform 97"/>
          <p:cNvSpPr/>
          <p:nvPr/>
        </p:nvSpPr>
        <p:spPr>
          <a:xfrm>
            <a:off x="6435332" y="3087392"/>
            <a:ext cx="4800547" cy="5810042"/>
          </a:xfrm>
          <a:custGeom>
            <a:avLst/>
            <a:gdLst/>
            <a:ahLst/>
            <a:cxnLst/>
            <a:rect l="l" t="t" r="r" b="b"/>
            <a:pathLst>
              <a:path w="4800547" h="5810042">
                <a:moveTo>
                  <a:pt x="0" y="0"/>
                </a:moveTo>
                <a:lnTo>
                  <a:pt x="4800547" y="0"/>
                </a:lnTo>
                <a:lnTo>
                  <a:pt x="4800547" y="5810042"/>
                </a:lnTo>
                <a:lnTo>
                  <a:pt x="0" y="581004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grpSp>
        <p:nvGrpSpPr>
          <p:cNvPr id="98" name="Group 98"/>
          <p:cNvGrpSpPr/>
          <p:nvPr/>
        </p:nvGrpSpPr>
        <p:grpSpPr>
          <a:xfrm>
            <a:off x="594866" y="1690137"/>
            <a:ext cx="1232729" cy="7134324"/>
            <a:chOff x="0" y="0"/>
            <a:chExt cx="1643639" cy="9512432"/>
          </a:xfrm>
        </p:grpSpPr>
        <p:sp>
          <p:nvSpPr>
            <p:cNvPr id="99" name="TextBox 99"/>
            <p:cNvSpPr txBox="1"/>
            <p:nvPr/>
          </p:nvSpPr>
          <p:spPr>
            <a:xfrm rot="5400000">
              <a:off x="6604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4" name="TextBox 104"/>
            <p:cNvSpPr txBox="1"/>
            <p:nvPr/>
          </p:nvSpPr>
          <p:spPr>
            <a:xfrm rot="5400000">
              <a:off x="6604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5" name="TextBox 105"/>
            <p:cNvSpPr txBox="1"/>
            <p:nvPr/>
          </p:nvSpPr>
          <p:spPr>
            <a:xfrm rot="5400000">
              <a:off x="6604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6" name="TextBox 106"/>
            <p:cNvSpPr txBox="1"/>
            <p:nvPr/>
          </p:nvSpPr>
          <p:spPr>
            <a:xfrm rot="5400000">
              <a:off x="6604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7" name="TextBox 107"/>
            <p:cNvSpPr txBox="1"/>
            <p:nvPr/>
          </p:nvSpPr>
          <p:spPr>
            <a:xfrm rot="5400000">
              <a:off x="6604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8" name="TextBox 108"/>
          <p:cNvSpPr txBox="1"/>
          <p:nvPr/>
        </p:nvSpPr>
        <p:spPr>
          <a:xfrm>
            <a:off x="1486191" y="1517976"/>
            <a:ext cx="13611225" cy="847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>
                <a:solidFill>
                  <a:srgbClr val="503D36"/>
                </a:solidFill>
                <a:latin typeface="DejaVu Serif Bold"/>
              </a:rPr>
              <a:t>c. Tìm hiểu sản phẩm của Nghề bác sỹ.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5164201" y="2618086"/>
            <a:ext cx="2279617" cy="1191585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5164201" y="3904500"/>
            <a:ext cx="2279617" cy="1191585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5164201" y="5190915"/>
            <a:ext cx="2279617" cy="1191585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5164201" y="6477329"/>
            <a:ext cx="2279617" cy="1191585"/>
            <a:chOff x="0" y="0"/>
            <a:chExt cx="3039489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5164201" y="7763743"/>
            <a:ext cx="2279617" cy="1191585"/>
            <a:chOff x="0" y="0"/>
            <a:chExt cx="3039489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13111944" y="4512960"/>
            <a:ext cx="7623658" cy="126108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661541" y="1470992"/>
            <a:ext cx="1232729" cy="7134324"/>
            <a:chOff x="0" y="0"/>
            <a:chExt cx="1643639" cy="9512432"/>
          </a:xfrm>
        </p:grpSpPr>
        <p:sp>
          <p:nvSpPr>
            <p:cNvPr id="41" name="TextBox 41"/>
            <p:cNvSpPr txBox="1"/>
            <p:nvPr/>
          </p:nvSpPr>
          <p:spPr>
            <a:xfrm rot="-5400000">
              <a:off x="5080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-5400000">
              <a:off x="5080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-5400000">
              <a:off x="5080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-5400000">
              <a:off x="5080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-5400000">
              <a:off x="5080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-5400000">
              <a:off x="5080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-5400000">
              <a:off x="5080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-5400000">
              <a:off x="5080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-5400000">
              <a:off x="5080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1028700" y="9347332"/>
            <a:ext cx="15613811" cy="751415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1028700" y="743240"/>
            <a:ext cx="15613811" cy="8800520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337094" y="1028700"/>
            <a:ext cx="14956138" cy="82296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540290" y="1622751"/>
            <a:ext cx="263115" cy="263115"/>
            <a:chOff x="0" y="0"/>
            <a:chExt cx="812800" cy="8128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540290" y="2470372"/>
            <a:ext cx="263115" cy="263115"/>
            <a:chOff x="0" y="0"/>
            <a:chExt cx="812800" cy="8128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2" name="TextBox 6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540290" y="3317993"/>
            <a:ext cx="263115" cy="263115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540290" y="4165614"/>
            <a:ext cx="263115" cy="263115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540290" y="5013235"/>
            <a:ext cx="263115" cy="263115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540290" y="5860856"/>
            <a:ext cx="263115" cy="263115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540290" y="6708477"/>
            <a:ext cx="263115" cy="263115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540290" y="7556097"/>
            <a:ext cx="263115" cy="263115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540290" y="8403718"/>
            <a:ext cx="263115" cy="263115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5564542" y="1331671"/>
            <a:ext cx="2186870" cy="1191585"/>
            <a:chOff x="0" y="0"/>
            <a:chExt cx="595553" cy="324506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0" y="-28575"/>
              <a:ext cx="595553" cy="353081"/>
            </a:xfrm>
            <a:prstGeom prst="rect">
              <a:avLst/>
            </a:prstGeom>
          </p:spPr>
          <p:txBody>
            <a:bodyPr lIns="51986" tIns="51986" rIns="51986" bIns="5198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5666322" y="1419581"/>
            <a:ext cx="1998307" cy="1015766"/>
            <a:chOff x="0" y="0"/>
            <a:chExt cx="544201" cy="276625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E76262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89" name="TextBox 89"/>
            <p:cNvSpPr txBox="1"/>
            <p:nvPr/>
          </p:nvSpPr>
          <p:spPr>
            <a:xfrm>
              <a:off x="0" y="-66675"/>
              <a:ext cx="544201" cy="343300"/>
            </a:xfrm>
            <a:prstGeom prst="rect">
              <a:avLst/>
            </a:prstGeom>
          </p:spPr>
          <p:txBody>
            <a:bodyPr lIns="51986" tIns="51986" rIns="51986" bIns="51986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FFFFFF"/>
                  </a:solidFill>
                  <a:latin typeface="Sniglet"/>
                </a:rPr>
                <a:t>Intro</a:t>
              </a:r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2493695" y="2601929"/>
            <a:ext cx="12377533" cy="5838517"/>
            <a:chOff x="0" y="0"/>
            <a:chExt cx="3259927" cy="1537716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3259927" cy="1537716"/>
            </a:xfrm>
            <a:custGeom>
              <a:avLst/>
              <a:gdLst/>
              <a:ahLst/>
              <a:cxnLst/>
              <a:rect l="l" t="t" r="r" b="b"/>
              <a:pathLst>
                <a:path w="3259927" h="1537716">
                  <a:moveTo>
                    <a:pt x="37529" y="0"/>
                  </a:moveTo>
                  <a:lnTo>
                    <a:pt x="3222398" y="0"/>
                  </a:lnTo>
                  <a:cubicBezTo>
                    <a:pt x="3232351" y="0"/>
                    <a:pt x="3241897" y="3954"/>
                    <a:pt x="3248935" y="10992"/>
                  </a:cubicBezTo>
                  <a:cubicBezTo>
                    <a:pt x="3255973" y="18030"/>
                    <a:pt x="3259927" y="27576"/>
                    <a:pt x="3259927" y="37529"/>
                  </a:cubicBezTo>
                  <a:lnTo>
                    <a:pt x="3259927" y="1500188"/>
                  </a:lnTo>
                  <a:cubicBezTo>
                    <a:pt x="3259927" y="1510141"/>
                    <a:pt x="3255973" y="1519686"/>
                    <a:pt x="3248935" y="1526724"/>
                  </a:cubicBezTo>
                  <a:cubicBezTo>
                    <a:pt x="3241897" y="1533762"/>
                    <a:pt x="3232351" y="1537716"/>
                    <a:pt x="3222398" y="1537716"/>
                  </a:cubicBezTo>
                  <a:lnTo>
                    <a:pt x="37529" y="1537716"/>
                  </a:lnTo>
                  <a:cubicBezTo>
                    <a:pt x="27576" y="1537716"/>
                    <a:pt x="18030" y="1533762"/>
                    <a:pt x="10992" y="1526724"/>
                  </a:cubicBezTo>
                  <a:cubicBezTo>
                    <a:pt x="3954" y="1519686"/>
                    <a:pt x="0" y="1510141"/>
                    <a:pt x="0" y="1500188"/>
                  </a:cubicBezTo>
                  <a:lnTo>
                    <a:pt x="0" y="37529"/>
                  </a:lnTo>
                  <a:cubicBezTo>
                    <a:pt x="0" y="27576"/>
                    <a:pt x="3954" y="18030"/>
                    <a:pt x="10992" y="10992"/>
                  </a:cubicBezTo>
                  <a:cubicBezTo>
                    <a:pt x="18030" y="3954"/>
                    <a:pt x="27576" y="0"/>
                    <a:pt x="375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E76262"/>
              </a:solidFill>
              <a:prstDash val="lgDash"/>
              <a:round/>
            </a:ln>
          </p:spPr>
        </p:sp>
        <p:sp>
          <p:nvSpPr>
            <p:cNvPr id="92" name="TextBox 92"/>
            <p:cNvSpPr txBox="1"/>
            <p:nvPr/>
          </p:nvSpPr>
          <p:spPr>
            <a:xfrm>
              <a:off x="0" y="-28575"/>
              <a:ext cx="3259927" cy="15662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3" name="Freeform 93"/>
          <p:cNvSpPr/>
          <p:nvPr/>
        </p:nvSpPr>
        <p:spPr>
          <a:xfrm>
            <a:off x="13915304" y="3449550"/>
            <a:ext cx="1911848" cy="417595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t="-112263"/>
            </a:stretch>
          </a:blipFill>
        </p:spPr>
      </p:sp>
      <p:sp>
        <p:nvSpPr>
          <p:cNvPr id="94" name="Freeform 94"/>
          <p:cNvSpPr/>
          <p:nvPr/>
        </p:nvSpPr>
        <p:spPr>
          <a:xfrm rot="1255237">
            <a:off x="2136994" y="7645083"/>
            <a:ext cx="1180043" cy="812600"/>
          </a:xfrm>
          <a:custGeom>
            <a:avLst/>
            <a:gdLst/>
            <a:ahLst/>
            <a:cxnLst/>
            <a:rect l="l" t="t" r="r" b="b"/>
            <a:pathLst>
              <a:path w="1180043" h="812600">
                <a:moveTo>
                  <a:pt x="0" y="0"/>
                </a:moveTo>
                <a:lnTo>
                  <a:pt x="1180043" y="0"/>
                </a:lnTo>
                <a:lnTo>
                  <a:pt x="1180043" y="812600"/>
                </a:lnTo>
                <a:lnTo>
                  <a:pt x="0" y="812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62571" r="-193516" b="-197067"/>
            </a:stretch>
          </a:blipFill>
        </p:spPr>
      </p:sp>
      <p:sp>
        <p:nvSpPr>
          <p:cNvPr id="95" name="Freeform 95"/>
          <p:cNvSpPr/>
          <p:nvPr/>
        </p:nvSpPr>
        <p:spPr>
          <a:xfrm rot="-298565" flipH="1">
            <a:off x="3143090" y="8072793"/>
            <a:ext cx="728793" cy="501861"/>
          </a:xfrm>
          <a:custGeom>
            <a:avLst/>
            <a:gdLst/>
            <a:ahLst/>
            <a:cxnLst/>
            <a:rect l="l" t="t" r="r" b="b"/>
            <a:pathLst>
              <a:path w="728793" h="501861">
                <a:moveTo>
                  <a:pt x="728793" y="0"/>
                </a:moveTo>
                <a:lnTo>
                  <a:pt x="0" y="0"/>
                </a:lnTo>
                <a:lnTo>
                  <a:pt x="0" y="501861"/>
                </a:lnTo>
                <a:lnTo>
                  <a:pt x="728793" y="501861"/>
                </a:lnTo>
                <a:lnTo>
                  <a:pt x="728793" y="0"/>
                </a:lnTo>
                <a:close/>
              </a:path>
            </a:pathLst>
          </a:custGeom>
          <a:blipFill>
            <a:blip r:embed="rId8"/>
            <a:stretch>
              <a:fillRect t="-62571" r="-193516" b="-197067"/>
            </a:stretch>
          </a:blipFill>
        </p:spPr>
      </p:sp>
      <p:sp>
        <p:nvSpPr>
          <p:cNvPr id="96" name="Freeform 96"/>
          <p:cNvSpPr/>
          <p:nvPr/>
        </p:nvSpPr>
        <p:spPr>
          <a:xfrm>
            <a:off x="7232152" y="8117681"/>
            <a:ext cx="1911848" cy="417595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t="-112263"/>
            </a:stretch>
          </a:blipFill>
        </p:spPr>
      </p:sp>
      <p:sp>
        <p:nvSpPr>
          <p:cNvPr id="97" name="Freeform 97"/>
          <p:cNvSpPr/>
          <p:nvPr/>
        </p:nvSpPr>
        <p:spPr>
          <a:xfrm>
            <a:off x="1640825" y="2798930"/>
            <a:ext cx="4963910" cy="4783968"/>
          </a:xfrm>
          <a:custGeom>
            <a:avLst/>
            <a:gdLst/>
            <a:ahLst/>
            <a:cxnLst/>
            <a:rect l="l" t="t" r="r" b="b"/>
            <a:pathLst>
              <a:path w="4963910" h="4783968">
                <a:moveTo>
                  <a:pt x="0" y="0"/>
                </a:moveTo>
                <a:lnTo>
                  <a:pt x="4963910" y="0"/>
                </a:lnTo>
                <a:lnTo>
                  <a:pt x="4963910" y="4783969"/>
                </a:lnTo>
                <a:lnTo>
                  <a:pt x="0" y="478396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98" name="Freeform 98"/>
          <p:cNvSpPr/>
          <p:nvPr/>
        </p:nvSpPr>
        <p:spPr>
          <a:xfrm>
            <a:off x="6869366" y="5190915"/>
            <a:ext cx="3374136" cy="4114800"/>
          </a:xfrm>
          <a:custGeom>
            <a:avLst/>
            <a:gdLst/>
            <a:ahLst/>
            <a:cxnLst/>
            <a:rect l="l" t="t" r="r" b="b"/>
            <a:pathLst>
              <a:path w="3374136" h="4114800">
                <a:moveTo>
                  <a:pt x="0" y="0"/>
                </a:moveTo>
                <a:lnTo>
                  <a:pt x="3374136" y="0"/>
                </a:lnTo>
                <a:lnTo>
                  <a:pt x="3374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9" name="Freeform 99"/>
          <p:cNvSpPr/>
          <p:nvPr/>
        </p:nvSpPr>
        <p:spPr>
          <a:xfrm>
            <a:off x="11474594" y="2909793"/>
            <a:ext cx="4352558" cy="2774756"/>
          </a:xfrm>
          <a:custGeom>
            <a:avLst/>
            <a:gdLst/>
            <a:ahLst/>
            <a:cxnLst/>
            <a:rect l="l" t="t" r="r" b="b"/>
            <a:pathLst>
              <a:path w="4352558" h="2774756">
                <a:moveTo>
                  <a:pt x="0" y="0"/>
                </a:moveTo>
                <a:lnTo>
                  <a:pt x="4352558" y="0"/>
                </a:lnTo>
                <a:lnTo>
                  <a:pt x="4352558" y="2774756"/>
                </a:lnTo>
                <a:lnTo>
                  <a:pt x="0" y="277475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0" name="Freeform 100"/>
          <p:cNvSpPr/>
          <p:nvPr/>
        </p:nvSpPr>
        <p:spPr>
          <a:xfrm>
            <a:off x="12155043" y="6241274"/>
            <a:ext cx="3710261" cy="2629648"/>
          </a:xfrm>
          <a:custGeom>
            <a:avLst/>
            <a:gdLst/>
            <a:ahLst/>
            <a:cxnLst/>
            <a:rect l="l" t="t" r="r" b="b"/>
            <a:pathLst>
              <a:path w="3710261" h="2629648">
                <a:moveTo>
                  <a:pt x="0" y="0"/>
                </a:moveTo>
                <a:lnTo>
                  <a:pt x="3710261" y="0"/>
                </a:lnTo>
                <a:lnTo>
                  <a:pt x="3710261" y="2629647"/>
                </a:lnTo>
                <a:lnTo>
                  <a:pt x="0" y="262964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01" name="Freeform 101"/>
          <p:cNvSpPr/>
          <p:nvPr/>
        </p:nvSpPr>
        <p:spPr>
          <a:xfrm>
            <a:off x="10178896" y="3038685"/>
            <a:ext cx="560641" cy="4114800"/>
          </a:xfrm>
          <a:custGeom>
            <a:avLst/>
            <a:gdLst/>
            <a:ahLst/>
            <a:cxnLst/>
            <a:rect l="l" t="t" r="r" b="b"/>
            <a:pathLst>
              <a:path w="560641" h="4114800">
                <a:moveTo>
                  <a:pt x="0" y="0"/>
                </a:moveTo>
                <a:lnTo>
                  <a:pt x="560642" y="0"/>
                </a:lnTo>
                <a:lnTo>
                  <a:pt x="5606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grpSp>
        <p:nvGrpSpPr>
          <p:cNvPr id="102" name="Group 102"/>
          <p:cNvGrpSpPr/>
          <p:nvPr/>
        </p:nvGrpSpPr>
        <p:grpSpPr>
          <a:xfrm>
            <a:off x="594866" y="1690137"/>
            <a:ext cx="1232729" cy="7134324"/>
            <a:chOff x="0" y="0"/>
            <a:chExt cx="1643639" cy="9512432"/>
          </a:xfrm>
        </p:grpSpPr>
        <p:sp>
          <p:nvSpPr>
            <p:cNvPr id="103" name="TextBox 103"/>
            <p:cNvSpPr txBox="1"/>
            <p:nvPr/>
          </p:nvSpPr>
          <p:spPr>
            <a:xfrm rot="5400000">
              <a:off x="6604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4" name="TextBox 104"/>
            <p:cNvSpPr txBox="1"/>
            <p:nvPr/>
          </p:nvSpPr>
          <p:spPr>
            <a:xfrm rot="5400000">
              <a:off x="6604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5" name="TextBox 105"/>
            <p:cNvSpPr txBox="1"/>
            <p:nvPr/>
          </p:nvSpPr>
          <p:spPr>
            <a:xfrm rot="5400000">
              <a:off x="6604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6" name="TextBox 106"/>
            <p:cNvSpPr txBox="1"/>
            <p:nvPr/>
          </p:nvSpPr>
          <p:spPr>
            <a:xfrm rot="5400000">
              <a:off x="6604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7" name="TextBox 107"/>
            <p:cNvSpPr txBox="1"/>
            <p:nvPr/>
          </p:nvSpPr>
          <p:spPr>
            <a:xfrm rot="5400000">
              <a:off x="6604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8" name="TextBox 108"/>
            <p:cNvSpPr txBox="1"/>
            <p:nvPr/>
          </p:nvSpPr>
          <p:spPr>
            <a:xfrm rot="5400000">
              <a:off x="6604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9" name="TextBox 109"/>
            <p:cNvSpPr txBox="1"/>
            <p:nvPr/>
          </p:nvSpPr>
          <p:spPr>
            <a:xfrm rot="5400000">
              <a:off x="6604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10" name="TextBox 110"/>
            <p:cNvSpPr txBox="1"/>
            <p:nvPr/>
          </p:nvSpPr>
          <p:spPr>
            <a:xfrm rot="5400000">
              <a:off x="6604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11" name="TextBox 111"/>
            <p:cNvSpPr txBox="1"/>
            <p:nvPr/>
          </p:nvSpPr>
          <p:spPr>
            <a:xfrm rot="5400000">
              <a:off x="6604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12" name="TextBox 112"/>
          <p:cNvSpPr txBox="1"/>
          <p:nvPr/>
        </p:nvSpPr>
        <p:spPr>
          <a:xfrm>
            <a:off x="1486191" y="1517976"/>
            <a:ext cx="13611225" cy="847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>
                <a:solidFill>
                  <a:srgbClr val="503D36"/>
                </a:solidFill>
                <a:latin typeface="DejaVu Serif Bold"/>
              </a:rPr>
              <a:t>c. Tìm hiểu sản phẩm của Nghề bác sỹ.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5256948" y="1331671"/>
            <a:ext cx="2186870" cy="1191585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5256948" y="2618086"/>
            <a:ext cx="2186870" cy="1191585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5256948" y="3904921"/>
            <a:ext cx="2186870" cy="1191585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5256948" y="5190915"/>
            <a:ext cx="2186870" cy="1191585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5256948" y="6477329"/>
            <a:ext cx="2186870" cy="1191585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5256948" y="7763743"/>
            <a:ext cx="2186870" cy="1191585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13111944" y="4512960"/>
            <a:ext cx="7623658" cy="126108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661541" y="1470992"/>
            <a:ext cx="1232729" cy="7134324"/>
            <a:chOff x="0" y="0"/>
            <a:chExt cx="1643639" cy="9512432"/>
          </a:xfrm>
        </p:grpSpPr>
        <p:sp>
          <p:nvSpPr>
            <p:cNvPr id="48" name="TextBox 48"/>
            <p:cNvSpPr txBox="1"/>
            <p:nvPr/>
          </p:nvSpPr>
          <p:spPr>
            <a:xfrm rot="-5400000">
              <a:off x="5080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-5400000">
              <a:off x="5080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-5400000">
              <a:off x="5080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-5400000">
              <a:off x="5080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-5400000">
              <a:off x="5080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-5400000">
              <a:off x="5080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-5400000">
              <a:off x="5080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-5400000">
              <a:off x="5080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-5400000">
              <a:off x="5080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1028700" y="9347332"/>
            <a:ext cx="15613811" cy="751415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1028700" y="743240"/>
            <a:ext cx="15613811" cy="8800520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1337094" y="1028700"/>
            <a:ext cx="14956138" cy="82296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540290" y="1622751"/>
            <a:ext cx="263115" cy="263115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540290" y="2470372"/>
            <a:ext cx="263115" cy="263115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540290" y="3317993"/>
            <a:ext cx="263115" cy="263115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540290" y="4165614"/>
            <a:ext cx="263115" cy="263115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540290" y="5013235"/>
            <a:ext cx="263115" cy="263115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540290" y="5860856"/>
            <a:ext cx="263115" cy="263115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540290" y="6708477"/>
            <a:ext cx="263115" cy="263115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540290" y="7556097"/>
            <a:ext cx="263115" cy="263115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540290" y="8403718"/>
            <a:ext cx="263115" cy="263115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1" name="Freeform 91"/>
          <p:cNvSpPr/>
          <p:nvPr/>
        </p:nvSpPr>
        <p:spPr>
          <a:xfrm>
            <a:off x="13630826" y="2200421"/>
            <a:ext cx="1111914" cy="1135417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2900234" y="2687947"/>
            <a:ext cx="1466811" cy="320388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13790137" y="7073122"/>
            <a:ext cx="1466811" cy="320388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594866" y="1690137"/>
            <a:ext cx="1232729" cy="7134324"/>
            <a:chOff x="0" y="0"/>
            <a:chExt cx="1643639" cy="9512432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3734959" y="3548793"/>
            <a:ext cx="10546136" cy="2495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514"/>
              </a:lnSpc>
              <a:spcBef>
                <a:spcPct val="0"/>
              </a:spcBef>
            </a:pPr>
            <a:r>
              <a:rPr lang="en-US" sz="1626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3755401" y="3603087"/>
            <a:ext cx="10525694" cy="247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477"/>
              </a:lnSpc>
              <a:spcBef>
                <a:spcPct val="0"/>
              </a:spcBef>
            </a:pPr>
            <a:r>
              <a:rPr lang="en-US" sz="16230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9673683" y="2149984"/>
            <a:ext cx="1466811" cy="320388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6042537" y="8083331"/>
            <a:ext cx="1466811" cy="320388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4186783" y="2566351"/>
            <a:ext cx="1111914" cy="1135417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2951332" y="6255516"/>
            <a:ext cx="1236269" cy="12624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3671595" y="6571533"/>
            <a:ext cx="965941" cy="986359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81621" t="-33490" b="-64134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264</Words>
  <Application>Microsoft Office PowerPoint</Application>
  <PresentationFormat>Custom</PresentationFormat>
  <Paragraphs>182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Sniglet</vt:lpstr>
      <vt:lpstr>DejaVu Serif Bold</vt:lpstr>
      <vt:lpstr>Calibri</vt:lpstr>
      <vt:lpstr>More Sugar</vt:lpstr>
      <vt:lpstr>Noto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chuyện về sản phẩm của 1 số nghề</dc:title>
  <cp:lastModifiedBy>SKY</cp:lastModifiedBy>
  <cp:revision>5</cp:revision>
  <dcterms:created xsi:type="dcterms:W3CDTF">2006-08-16T00:00:00Z</dcterms:created>
  <dcterms:modified xsi:type="dcterms:W3CDTF">2023-11-28T05:24:03Z</dcterms:modified>
  <dc:identifier>DAF1aFnF6g8</dc:identifier>
</cp:coreProperties>
</file>