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0" r:id="rId2"/>
  </p:sldMasterIdLst>
  <p:notesMasterIdLst>
    <p:notesMasterId r:id="rId9"/>
  </p:notesMasterIdLst>
  <p:sldIdLst>
    <p:sldId id="279" r:id="rId3"/>
    <p:sldId id="259" r:id="rId4"/>
    <p:sldId id="263" r:id="rId5"/>
    <p:sldId id="359" r:id="rId6"/>
    <p:sldId id="267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1F1"/>
    <a:srgbClr val="BFBFBF"/>
    <a:srgbClr val="C2B1DB"/>
    <a:srgbClr val="A3C855"/>
    <a:srgbClr val="F37044"/>
    <a:srgbClr val="F16B90"/>
    <a:srgbClr val="28688B"/>
    <a:srgbClr val="FFEAC3"/>
    <a:srgbClr val="6ABF7F"/>
    <a:srgbClr val="8CD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 showGuides="1">
      <p:cViewPr>
        <p:scale>
          <a:sx n="79" d="100"/>
          <a:sy n="79" d="100"/>
        </p:scale>
        <p:origin x="-16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30/11/2022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CD967-5C2A-4176-9658-5E92363C71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30/11/2022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96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45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87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5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4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3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4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5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01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7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3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60" y="2057401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30/11/2022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30/11/2022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30/11/2022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1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4" y="3223753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2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4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5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6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5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21790">
            <a:off x="-285227" y="264492"/>
            <a:ext cx="2657009" cy="1226884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82" y="2577209"/>
            <a:ext cx="1906271" cy="1391989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5467" y="245484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2" y="3940181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3" y="6208400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43277" y="622828"/>
            <a:ext cx="9157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CHUYÊN ĐỀ: LÀM QUEN VỚI TOÁN</a:t>
            </a:r>
          </a:p>
          <a:p>
            <a:pPr algn="ctr"/>
            <a:endParaRPr lang="en-US" altLang="zh-CN" sz="4000" b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ĐỀ TÀI: ĐO MỘT VẬT BẰNG MỘT THƯỚC ĐO</a:t>
            </a:r>
          </a:p>
          <a:p>
            <a:pPr algn="ctr"/>
            <a:endParaRPr lang="en-US" altLang="zh-CN" sz="4000" b="1" dirty="0" smtClean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9709"/>
            <a:ext cx="7165571" cy="7722523"/>
          </a:xfrm>
          <a:prstGeom prst="rect">
            <a:avLst/>
          </a:prstGeom>
        </p:spPr>
      </p:pic>
      <p:pic>
        <p:nvPicPr>
          <p:cNvPr id="8" name="Picture 7" descr="A picture containing doll, drawing, toy&#10;&#10;Description automatically generated">
            <a:extLst>
              <a:ext uri="{FF2B5EF4-FFF2-40B4-BE49-F238E27FC236}">
                <a16:creationId xmlns:a16="http://schemas.microsoft.com/office/drawing/2014/main" xmlns="" id="{99F58A13-9629-4F2A-B911-383361C789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20" y="2626822"/>
            <a:ext cx="5743121" cy="353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42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62944C7D-01C9-4A94-84D9-CC8A4740F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12"/>
          <a:stretch/>
        </p:blipFill>
        <p:spPr>
          <a:xfrm>
            <a:off x="386082" y="25250"/>
            <a:ext cx="11576514" cy="3593398"/>
          </a:xfrm>
          <a:prstGeom prst="rect">
            <a:avLst/>
          </a:prstGeom>
        </p:spPr>
      </p:pic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8FBA9D43-3888-40C8-8113-5A821CBB8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22"/>
          <a:stretch/>
        </p:blipFill>
        <p:spPr>
          <a:xfrm>
            <a:off x="-104541" y="3913877"/>
            <a:ext cx="12192000" cy="294412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E7856C1-646F-4958-87C9-8B3399C64C70}"/>
              </a:ext>
            </a:extLst>
          </p:cNvPr>
          <p:cNvSpPr/>
          <p:nvPr/>
        </p:nvSpPr>
        <p:spPr>
          <a:xfrm>
            <a:off x="3160643" y="5078900"/>
            <a:ext cx="5864087" cy="1152939"/>
          </a:xfrm>
          <a:prstGeom prst="roundRect">
            <a:avLst/>
          </a:prstGeom>
          <a:solidFill>
            <a:srgbClr val="FFEAC3"/>
          </a:solidFill>
          <a:ln>
            <a:solidFill>
              <a:srgbClr val="FFE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89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950DE06-C7C4-4E26-865A-CB1C256D64CD}"/>
              </a:ext>
            </a:extLst>
          </p:cNvPr>
          <p:cNvCxnSpPr>
            <a:stCxn id="3" idx="0"/>
            <a:endCxn id="13" idx="4"/>
          </p:cNvCxnSpPr>
          <p:nvPr/>
        </p:nvCxnSpPr>
        <p:spPr>
          <a:xfrm flipH="1">
            <a:off x="11399521" y="121924"/>
            <a:ext cx="1" cy="20837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D2E9F39-7AF8-4C88-B757-9A9004141DAF}"/>
              </a:ext>
            </a:extLst>
          </p:cNvPr>
          <p:cNvSpPr/>
          <p:nvPr/>
        </p:nvSpPr>
        <p:spPr>
          <a:xfrm>
            <a:off x="2000306" y="3471305"/>
            <a:ext cx="554551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C4F23FA-60D3-4FD8-AA3A-3543D639E727}"/>
              </a:ext>
            </a:extLst>
          </p:cNvPr>
          <p:cNvSpPr/>
          <p:nvPr/>
        </p:nvSpPr>
        <p:spPr>
          <a:xfrm>
            <a:off x="2000306" y="5155387"/>
            <a:ext cx="6044969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5B00D36-1D37-42CA-93E8-5EFA10938902}"/>
              </a:ext>
            </a:extLst>
          </p:cNvPr>
          <p:cNvSpPr/>
          <p:nvPr/>
        </p:nvSpPr>
        <p:spPr>
          <a:xfrm>
            <a:off x="2487074" y="4226535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1963229-89BB-40AD-8215-4C379D205075}"/>
              </a:ext>
            </a:extLst>
          </p:cNvPr>
          <p:cNvSpPr/>
          <p:nvPr/>
        </p:nvSpPr>
        <p:spPr>
          <a:xfrm>
            <a:off x="2487074" y="5741732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1F2B1E78-6534-46CF-BFA8-21DE5B405E20}"/>
              </a:ext>
            </a:extLst>
          </p:cNvPr>
          <p:cNvSpPr/>
          <p:nvPr/>
        </p:nvSpPr>
        <p:spPr>
          <a:xfrm>
            <a:off x="10749282" y="121920"/>
            <a:ext cx="1300480" cy="13004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35995E1-53CE-483D-8BE3-09F87EDB5D7F}"/>
              </a:ext>
            </a:extLst>
          </p:cNvPr>
          <p:cNvSpPr/>
          <p:nvPr/>
        </p:nvSpPr>
        <p:spPr>
          <a:xfrm>
            <a:off x="10998201" y="987982"/>
            <a:ext cx="802640" cy="8026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2B74381-C69C-4ED2-8874-5EB2BF44BF26}"/>
              </a:ext>
            </a:extLst>
          </p:cNvPr>
          <p:cNvSpPr/>
          <p:nvPr/>
        </p:nvSpPr>
        <p:spPr>
          <a:xfrm>
            <a:off x="11191239" y="1629211"/>
            <a:ext cx="416560" cy="4165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9074E75-DE0D-41E5-A774-FE1B7161D39A}"/>
              </a:ext>
            </a:extLst>
          </p:cNvPr>
          <p:cNvSpPr/>
          <p:nvPr/>
        </p:nvSpPr>
        <p:spPr>
          <a:xfrm>
            <a:off x="11296455" y="1999586"/>
            <a:ext cx="206131" cy="2061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E4A4C1B-6407-4828-8A10-00BC0270BF9A}"/>
              </a:ext>
            </a:extLst>
          </p:cNvPr>
          <p:cNvGrpSpPr/>
          <p:nvPr/>
        </p:nvGrpSpPr>
        <p:grpSpPr>
          <a:xfrm rot="10800000">
            <a:off x="264160" y="4699839"/>
            <a:ext cx="1300480" cy="2083793"/>
            <a:chOff x="10901680" y="2367280"/>
            <a:chExt cx="1300480" cy="208379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278E3227-655A-4C2F-8659-F3E0B6698213}"/>
                </a:ext>
              </a:extLst>
            </p:cNvPr>
            <p:cNvCxnSpPr>
              <a:stCxn id="17" idx="0"/>
              <a:endCxn id="20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B6D19021-6A11-4D71-9810-7C2D8F0E6625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0D523DB-0F88-4EA0-8883-0D908D06F82D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2E0E0838-4313-4374-B367-7F863DC7BB2A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3824C2D3-7EC7-498B-A4F0-2F0DFE0180E4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05063" y="1762086"/>
            <a:ext cx="4623293" cy="10972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165" y="30672"/>
            <a:ext cx="5948335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50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D2E9F39-7AF8-4C88-B757-9A9004141DAF}"/>
              </a:ext>
            </a:extLst>
          </p:cNvPr>
          <p:cNvSpPr/>
          <p:nvPr/>
        </p:nvSpPr>
        <p:spPr>
          <a:xfrm>
            <a:off x="6232124" y="1676400"/>
            <a:ext cx="5740802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 nào dài hơn?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C4F23FA-60D3-4FD8-AA3A-3543D639E727}"/>
              </a:ext>
            </a:extLst>
          </p:cNvPr>
          <p:cNvSpPr/>
          <p:nvPr/>
        </p:nvSpPr>
        <p:spPr>
          <a:xfrm>
            <a:off x="6232124" y="4344186"/>
            <a:ext cx="5740802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5B00D36-1D37-42CA-93E8-5EFA10938902}"/>
              </a:ext>
            </a:extLst>
          </p:cNvPr>
          <p:cNvSpPr/>
          <p:nvPr/>
        </p:nvSpPr>
        <p:spPr>
          <a:xfrm>
            <a:off x="6613867" y="2632112"/>
            <a:ext cx="509578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chải dài hơn cái thìa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C9C16C8-D66A-4F0A-A052-1A98B1B3A94A}"/>
              </a:ext>
            </a:extLst>
          </p:cNvPr>
          <p:cNvSpPr/>
          <p:nvPr/>
        </p:nvSpPr>
        <p:spPr>
          <a:xfrm>
            <a:off x="6613867" y="5371246"/>
            <a:ext cx="509578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thìa ngắn hơn bàn chải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523C0E9-39EB-4651-A0C7-AAC024BAC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12650" r="25450" b="51419"/>
          <a:stretch/>
        </p:blipFill>
        <p:spPr>
          <a:xfrm>
            <a:off x="335453" y="2136971"/>
            <a:ext cx="7104437" cy="266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89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9" y="4744199"/>
            <a:ext cx="738408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31" y="257916"/>
            <a:ext cx="7427212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8089" y="2829229"/>
            <a:ext cx="1770335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5867" dirty="0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29103" y="2829229"/>
            <a:ext cx="4568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48"/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0"/>
              </a:rPr>
              <a:t>Chúc</a:t>
            </a:r>
            <a:r>
              <a:rPr lang="en-US" sz="6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0"/>
              </a:rPr>
              <a:t>bạn</a:t>
            </a:r>
            <a:r>
              <a:rPr lang="en-US" sz="6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0"/>
              </a:rPr>
              <a:t>học</a:t>
            </a:r>
            <a:r>
              <a:rPr lang="en-US" sz="6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0"/>
              </a:rPr>
              <a:t>tốt</a:t>
            </a:r>
            <a:endParaRPr lang="en-US" sz="6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86</Words>
  <Application>Microsoft Office PowerPoint</Application>
  <PresentationFormat>Custom</PresentationFormat>
  <Paragraphs>16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ClassicFrameVTI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Admin</cp:lastModifiedBy>
  <cp:revision>56</cp:revision>
  <dcterms:created xsi:type="dcterms:W3CDTF">2020-08-10T03:18:16Z</dcterms:created>
  <dcterms:modified xsi:type="dcterms:W3CDTF">2022-11-30T00:44:51Z</dcterms:modified>
</cp:coreProperties>
</file>