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70" r:id="rId3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D149D-8150-412B-B057-69E63E7E628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A742B-53B5-4ECE-83B9-3659EF7DA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7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7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3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4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69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6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63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5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9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1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5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4AACB-A89B-40A9-83C5-BD47EC178E6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0605B-E97D-415A-A6B7-F12F73DA9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38" y="13138"/>
            <a:ext cx="9157138" cy="68863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762000"/>
            <a:ext cx="91439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Giáo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án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triển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ngôn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ngữ</a:t>
            </a:r>
            <a:endParaRPr lang="en-US" sz="4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Bàn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tay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cô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giáo</a:t>
            </a:r>
            <a:endParaRPr lang="en-US" sz="4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Đối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tượng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Trẻ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5-6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tuổi</a:t>
            </a:r>
            <a:endParaRPr lang="en-US" sz="4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Giáo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viên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Dương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Thị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Oanh</a:t>
            </a:r>
            <a:endParaRPr lang="en-US" sz="4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MN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Sơn</a:t>
            </a:r>
            <a:endParaRPr lang="en-US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rgbClr val="372FDD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4800" b="1" dirty="0" smtClean="0">
                <a:solidFill>
                  <a:srgbClr val="372FD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372FDD"/>
                </a:solidFill>
                <a:latin typeface="Arial" pitchFamily="34" charset="0"/>
                <a:cs typeface="Arial" pitchFamily="34" charset="0"/>
              </a:rPr>
              <a:t>thơ</a:t>
            </a:r>
            <a:endParaRPr lang="en-US" sz="4800" b="1" dirty="0">
              <a:solidFill>
                <a:srgbClr val="372FD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95600"/>
            <a:ext cx="6248400" cy="2819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err="1" smtClean="0">
                <a:solidFill>
                  <a:srgbClr val="372FDD"/>
                </a:solidFill>
                <a:latin typeface="Arial" pitchFamily="34" charset="0"/>
                <a:cs typeface="Arial" pitchFamily="34" charset="0"/>
              </a:rPr>
              <a:t>Bàn</a:t>
            </a:r>
            <a:r>
              <a:rPr lang="en-US" sz="6000" b="1" dirty="0" smtClean="0">
                <a:solidFill>
                  <a:srgbClr val="372FD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solidFill>
                  <a:srgbClr val="372FDD"/>
                </a:solidFill>
                <a:latin typeface="Arial" pitchFamily="34" charset="0"/>
                <a:cs typeface="Arial" pitchFamily="34" charset="0"/>
              </a:rPr>
              <a:t>tay</a:t>
            </a:r>
            <a:r>
              <a:rPr lang="en-US" sz="6000" b="1" dirty="0" smtClean="0">
                <a:solidFill>
                  <a:srgbClr val="372FD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solidFill>
                  <a:srgbClr val="372FDD"/>
                </a:solidFill>
                <a:latin typeface="Arial" pitchFamily="34" charset="0"/>
                <a:cs typeface="Arial" pitchFamily="34" charset="0"/>
              </a:rPr>
              <a:t>cô</a:t>
            </a:r>
            <a:r>
              <a:rPr lang="en-US" sz="6000" b="1" dirty="0" smtClean="0">
                <a:solidFill>
                  <a:srgbClr val="372FD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solidFill>
                  <a:srgbClr val="372FDD"/>
                </a:solidFill>
                <a:latin typeface="Arial" pitchFamily="34" charset="0"/>
                <a:cs typeface="Arial" pitchFamily="34" charset="0"/>
              </a:rPr>
              <a:t>giáo</a:t>
            </a:r>
            <a:endParaRPr lang="en-US" sz="6000" b="1" dirty="0">
              <a:solidFill>
                <a:srgbClr val="372FD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98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127&quot;&gt;&lt;/object&gt;&lt;object type=&quot;2&quot; unique_id=&quot;10128&quot;&gt;&lt;object type=&quot;3&quot; unique_id=&quot;10129&quot;&gt;&lt;property id=&quot;20148&quot; value=&quot;5&quot;/&gt;&lt;property id=&quot;20300&quot; value=&quot;Slide 8&quot;/&gt;&lt;property id=&quot;20307&quot; value=&quot;256&quot;/&gt;&lt;/object&gt;&lt;object type=&quot;3&quot; unique_id=&quot;10130&quot;&gt;&lt;property id=&quot;20148&quot; value=&quot;5&quot;/&gt;&lt;property id=&quot;20300&quot; value=&quot;Slide 10&quot;/&gt;&lt;property id=&quot;20307&quot; value=&quot;257&quot;/&gt;&lt;/object&gt;&lt;object type=&quot;3&quot; unique_id=&quot;10251&quot;&gt;&lt;property id=&quot;20148&quot; value=&quot;5&quot;/&gt;&lt;property id=&quot;20300&quot; value=&quot;Slide 1&quot;/&gt;&lt;property id=&quot;20307&quot; value=&quot;264&quot;/&gt;&lt;/object&gt;&lt;object type=&quot;3&quot; unique_id=&quot;10252&quot;&gt;&lt;property id=&quot;20148&quot; value=&quot;5&quot;/&gt;&lt;property id=&quot;20300&quot; value=&quot;Slide 2&quot;/&gt;&lt;property id=&quot;20307&quot; value=&quot;265&quot;/&gt;&lt;/object&gt;&lt;object type=&quot;3&quot; unique_id=&quot;10253&quot;&gt;&lt;property id=&quot;20148&quot; value=&quot;5&quot;/&gt;&lt;property id=&quot;20300&quot; value=&quot;Slide 3 - &amp;quot; Trò chơi: Bức tranh bí ẩn  &amp;quot;&quot;/&gt;&lt;property id=&quot;20307&quot; value=&quot;266&quot;/&gt;&lt;/object&gt;&lt;object type=&quot;3&quot; unique_id=&quot;10254&quot;&gt;&lt;property id=&quot;20148&quot; value=&quot;5&quot;/&gt;&lt;property id=&quot;20300&quot; value=&quot;Slide 4&quot;/&gt;&lt;property id=&quot;20307&quot; value=&quot;267&quot;/&gt;&lt;/object&gt;&lt;object type=&quot;3&quot; unique_id=&quot;10255&quot;&gt;&lt;property id=&quot;20148&quot; value=&quot;5&quot;/&gt;&lt;property id=&quot;20300&quot; value=&quot;Slide 9&quot;/&gt;&lt;property id=&quot;20307&quot; value=&quot;263&quot;/&gt;&lt;/object&gt;&lt;object type=&quot;3&quot; unique_id=&quot;10364&quot;&gt;&lt;property id=&quot;20148&quot; value=&quot;5&quot;/&gt;&lt;property id=&quot;20300&quot; value=&quot;Slide 5&quot;/&gt;&lt;property id=&quot;20307&quot; value=&quot;268&quot;/&gt;&lt;/object&gt;&lt;object type=&quot;3&quot; unique_id=&quot;10365&quot;&gt;&lt;property id=&quot;20148&quot; value=&quot;5&quot;/&gt;&lt;property id=&quot;20300&quot; value=&quot;Slide 6&quot;/&gt;&lt;property id=&quot;20307&quot; value=&quot;269&quot;/&gt;&lt;/object&gt;&lt;object type=&quot;3&quot; unique_id=&quot;10462&quot;&gt;&lt;property id=&quot;20148&quot; value=&quot;5&quot;/&gt;&lt;property id=&quot;20300&quot; value=&quot;Slide 7 - &amp;quot;Bài thơ&amp;quot;&quot;/&gt;&lt;property id=&quot;20307&quot; value=&quot;270&quot;/&gt;&lt;/object&gt;&lt;object type=&quot;3&quot; unique_id=&quot;10499&quot;&gt;&lt;property id=&quot;20148&quot; value=&quot;5&quot;/&gt;&lt;property id=&quot;20300&quot; value=&quot;Slide 18 - &amp;quot;Trò chơi&amp;quot;&quot;/&gt;&lt;property id=&quot;20307&quot; value=&quot;271&quot;/&gt;&lt;/object&gt;&lt;object type=&quot;3&quot; unique_id=&quot;10663&quot;&gt;&lt;property id=&quot;20148&quot; value=&quot;5&quot;/&gt;&lt;property id=&quot;20300&quot; value=&quot;Slide 11 - &amp;quot; Đàm thoại &amp;quot;&quot;/&gt;&lt;property id=&quot;20307&quot; value=&quot;273&quot;/&gt;&lt;/object&gt;&lt;object type=&quot;3&quot; unique_id=&quot;10664&quot;&gt;&lt;property id=&quot;20148&quot; value=&quot;5&quot;/&gt;&lt;property id=&quot;20300&quot; value=&quot;Slide 12&quot;/&gt;&lt;property id=&quot;20307&quot; value=&quot;274&quot;/&gt;&lt;/object&gt;&lt;object type=&quot;3&quot; unique_id=&quot;10665&quot;&gt;&lt;property id=&quot;20148&quot; value=&quot;5&quot;/&gt;&lt;property id=&quot;20300&quot; value=&quot;Slide 13&quot;/&gt;&lt;property id=&quot;20307&quot; value=&quot;275&quot;/&gt;&lt;/object&gt;&lt;object type=&quot;3&quot; unique_id=&quot;10666&quot;&gt;&lt;property id=&quot;20148&quot; value=&quot;5&quot;/&gt;&lt;property id=&quot;20300&quot; value=&quot;Slide 14&quot;/&gt;&lt;property id=&quot;20307&quot; value=&quot;276&quot;/&gt;&lt;/object&gt;&lt;object type=&quot;3&quot; unique_id=&quot;10667&quot;&gt;&lt;property id=&quot;20148&quot; value=&quot;5&quot;/&gt;&lt;property id=&quot;20300&quot; value=&quot;Slide 15&quot;/&gt;&lt;property id=&quot;20307&quot; value=&quot;277&quot;/&gt;&lt;/object&gt;&lt;object type=&quot;3&quot; unique_id=&quot;10668&quot;&gt;&lt;property id=&quot;20148&quot; value=&quot;5&quot;/&gt;&lt;property id=&quot;20300&quot; value=&quot;Slide 16&quot;/&gt;&lt;property id=&quot;20307&quot; value=&quot;278&quot;/&gt;&lt;/object&gt;&lt;object type=&quot;3&quot; unique_id=&quot;10745&quot;&gt;&lt;property id=&quot;20148&quot; value=&quot;5&quot;/&gt;&lt;property id=&quot;20300&quot; value=&quot;Slide 17 - &amp;quot;Bài thơ&amp;quot;&quot;/&gt;&lt;property id=&quot;20307&quot; value=&quot;28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34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Bài thơ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Admin</cp:lastModifiedBy>
  <cp:revision>35</cp:revision>
  <dcterms:created xsi:type="dcterms:W3CDTF">2018-03-08T06:00:11Z</dcterms:created>
  <dcterms:modified xsi:type="dcterms:W3CDTF">2019-09-25T03:41:02Z</dcterms:modified>
</cp:coreProperties>
</file>