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58" r:id="rId3"/>
    <p:sldId id="257" r:id="rId4"/>
    <p:sldId id="261" r:id="rId5"/>
    <p:sldId id="263" r:id="rId6"/>
    <p:sldId id="266" r:id="rId7"/>
    <p:sldId id="264" r:id="rId8"/>
    <p:sldId id="352" r:id="rId9"/>
    <p:sldId id="349" r:id="rId10"/>
    <p:sldId id="350" r:id="rId11"/>
    <p:sldId id="265" r:id="rId12"/>
    <p:sldId id="410" r:id="rId13"/>
    <p:sldId id="412" r:id="rId14"/>
    <p:sldId id="417" r:id="rId15"/>
    <p:sldId id="270" r:id="rId16"/>
    <p:sldId id="315" r:id="rId17"/>
    <p:sldId id="316" r:id="rId18"/>
    <p:sldId id="318" r:id="rId19"/>
    <p:sldId id="314" r:id="rId20"/>
    <p:sldId id="319" r:id="rId21"/>
    <p:sldId id="405" r:id="rId22"/>
    <p:sldId id="403" r:id="rId23"/>
    <p:sldId id="340" r:id="rId24"/>
    <p:sldId id="344" r:id="rId25"/>
    <p:sldId id="345" r:id="rId26"/>
    <p:sldId id="294" r:id="rId27"/>
    <p:sldId id="338" r:id="rId28"/>
    <p:sldId id="295" r:id="rId29"/>
    <p:sldId id="348"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6" autoAdjust="0"/>
    <p:restoredTop sz="93883" autoAdjust="0"/>
  </p:normalViewPr>
  <p:slideViewPr>
    <p:cSldViewPr snapToGrid="0">
      <p:cViewPr varScale="1">
        <p:scale>
          <a:sx n="104" d="100"/>
          <a:sy n="104" d="100"/>
        </p:scale>
        <p:origin x="664" y="208"/>
      </p:cViewPr>
      <p:guideLst>
        <p:guide orient="horz" pos="2160"/>
        <p:guide pos="3840"/>
      </p:guideLst>
    </p:cSldViewPr>
  </p:slideViewPr>
  <p:notesTextViewPr>
    <p:cViewPr>
      <p:scale>
        <a:sx n="1" d="1"/>
        <a:sy n="1" d="1"/>
      </p:scale>
      <p:origin x="0" y="0"/>
    </p:cViewPr>
  </p:notesTextViewPr>
  <p:sorterViewPr>
    <p:cViewPr>
      <p:scale>
        <a:sx n="100" d="100"/>
        <a:sy n="100" d="100"/>
      </p:scale>
      <p:origin x="0" y="-237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7AC60-EBA9-4508-B65D-F49A0159BEE5}" type="doc">
      <dgm:prSet loTypeId="urn:microsoft.com/office/officeart/2005/8/layout/chevron2" loCatId="list" qsTypeId="urn:microsoft.com/office/officeart/2005/8/quickstyle/simple1#1" qsCatId="simple" csTypeId="urn:microsoft.com/office/officeart/2005/8/colors/colorful4" csCatId="colorful" phldr="1"/>
      <dgm:spPr/>
      <dgm:t>
        <a:bodyPr/>
        <a:lstStyle/>
        <a:p>
          <a:endParaRPr lang="en-US"/>
        </a:p>
      </dgm:t>
    </dgm:pt>
    <dgm:pt modelId="{A20819B7-B9A6-40A5-93BF-62A832D047BD}">
      <dgm:prSet phldrT="[Text]" custT="1"/>
      <dgm:spPr/>
      <dgm:t>
        <a:bodyPr/>
        <a:lstStyle/>
        <a:p>
          <a:r>
            <a:rPr lang="en-US" sz="2800" b="1" dirty="0">
              <a:latin typeface="Times New Roman" panose="02020603050405020304" pitchFamily="18" charset="0"/>
              <a:cs typeface="Times New Roman" panose="02020603050405020304" pitchFamily="18" charset="0"/>
            </a:rPr>
            <a:t>I</a:t>
          </a:r>
        </a:p>
      </dgm:t>
    </dgm:pt>
    <dgm:pt modelId="{1B8FE055-1A95-4330-9445-DEC35E6738C6}" type="parTrans" cxnId="{B47C0FCB-28AF-42E3-A99E-DADD3AA99BE6}">
      <dgm:prSet/>
      <dgm:spPr/>
      <dgm:t>
        <a:bodyPr/>
        <a:lstStyle/>
        <a:p>
          <a:endParaRPr lang="en-US" sz="2800" b="1">
            <a:latin typeface="Times New Roman" panose="02020603050405020304" pitchFamily="18" charset="0"/>
            <a:cs typeface="Times New Roman" panose="02020603050405020304" pitchFamily="18" charset="0"/>
          </a:endParaRPr>
        </a:p>
      </dgm:t>
    </dgm:pt>
    <dgm:pt modelId="{5CEAEEA2-544D-4931-B1A2-0B2B6A834B99}" type="sibTrans" cxnId="{B47C0FCB-28AF-42E3-A99E-DADD3AA99BE6}">
      <dgm:prSet/>
      <dgm:spPr/>
      <dgm:t>
        <a:bodyPr/>
        <a:lstStyle/>
        <a:p>
          <a:endParaRPr lang="en-US" sz="2800" b="1">
            <a:latin typeface="Times New Roman" panose="02020603050405020304" pitchFamily="18" charset="0"/>
            <a:cs typeface="Times New Roman" panose="02020603050405020304" pitchFamily="18" charset="0"/>
          </a:endParaRPr>
        </a:p>
      </dgm:t>
    </dgm:pt>
    <dgm:pt modelId="{C6973EF0-57D9-42C5-B6C2-7857B646AD63}">
      <dgm:prSet phldrT="[Text]" custT="1"/>
      <dgm:spPr/>
      <dgm:t>
        <a:bodyPr/>
        <a:lstStyle/>
        <a:p>
          <a:r>
            <a:rPr lang="vi-VN" sz="2800" b="1" dirty="0">
              <a:solidFill>
                <a:srgbClr val="002060"/>
              </a:solidFill>
              <a:latin typeface="Times New Roman" panose="02020603050405020304" pitchFamily="18" charset="0"/>
              <a:cs typeface="Times New Roman" panose="02020603050405020304" pitchFamily="18" charset="0"/>
            </a:rPr>
            <a:t>Tình hình tai nạn giao thông ở trẻ em</a:t>
          </a:r>
          <a:endParaRPr lang="en-US" sz="2800" b="1" dirty="0">
            <a:solidFill>
              <a:srgbClr val="002060"/>
            </a:solidFill>
            <a:latin typeface="Times New Roman" panose="02020603050405020304" pitchFamily="18" charset="0"/>
            <a:cs typeface="Times New Roman" panose="02020603050405020304" pitchFamily="18" charset="0"/>
          </a:endParaRPr>
        </a:p>
      </dgm:t>
    </dgm:pt>
    <dgm:pt modelId="{A740B4B7-7200-4D50-A625-755C05E9FDBE}" type="parTrans" cxnId="{269BDB8C-78A0-4E9B-BD81-56F555FCA1A2}">
      <dgm:prSet/>
      <dgm:spPr/>
      <dgm:t>
        <a:bodyPr/>
        <a:lstStyle/>
        <a:p>
          <a:endParaRPr lang="en-US" sz="2800" b="1">
            <a:latin typeface="Times New Roman" panose="02020603050405020304" pitchFamily="18" charset="0"/>
            <a:cs typeface="Times New Roman" panose="02020603050405020304" pitchFamily="18" charset="0"/>
          </a:endParaRPr>
        </a:p>
      </dgm:t>
    </dgm:pt>
    <dgm:pt modelId="{02CB052B-B341-4738-A3FF-5E85F4AD778C}" type="sibTrans" cxnId="{269BDB8C-78A0-4E9B-BD81-56F555FCA1A2}">
      <dgm:prSet/>
      <dgm:spPr/>
      <dgm:t>
        <a:bodyPr/>
        <a:lstStyle/>
        <a:p>
          <a:endParaRPr lang="en-US" sz="2800" b="1">
            <a:latin typeface="Times New Roman" panose="02020603050405020304" pitchFamily="18" charset="0"/>
            <a:cs typeface="Times New Roman" panose="02020603050405020304" pitchFamily="18" charset="0"/>
          </a:endParaRPr>
        </a:p>
      </dgm:t>
    </dgm:pt>
    <dgm:pt modelId="{38F26AE8-9FD2-48F3-BFDE-4FE4897A6381}">
      <dgm:prSet phldrT="[Text]" custT="1"/>
      <dgm:spPr/>
      <dgm:t>
        <a:bodyPr/>
        <a:lstStyle/>
        <a:p>
          <a:r>
            <a:rPr lang="en-US" sz="2800" b="1" dirty="0">
              <a:latin typeface="Times New Roman" panose="02020603050405020304" pitchFamily="18" charset="0"/>
              <a:cs typeface="Times New Roman" panose="02020603050405020304" pitchFamily="18" charset="0"/>
            </a:rPr>
            <a:t>II</a:t>
          </a:r>
        </a:p>
      </dgm:t>
    </dgm:pt>
    <dgm:pt modelId="{518963B7-5F06-4B82-A82F-B1FD9DF75167}" type="parTrans" cxnId="{F2F22DF4-1D05-4FD1-9D1B-B268CF5C9917}">
      <dgm:prSet/>
      <dgm:spPr/>
      <dgm:t>
        <a:bodyPr/>
        <a:lstStyle/>
        <a:p>
          <a:endParaRPr lang="en-US" sz="2800" b="1">
            <a:latin typeface="Times New Roman" panose="02020603050405020304" pitchFamily="18" charset="0"/>
            <a:cs typeface="Times New Roman" panose="02020603050405020304" pitchFamily="18" charset="0"/>
          </a:endParaRPr>
        </a:p>
      </dgm:t>
    </dgm:pt>
    <dgm:pt modelId="{8B592B46-4368-4012-8A0A-59F28AC2B0B9}" type="sibTrans" cxnId="{F2F22DF4-1D05-4FD1-9D1B-B268CF5C9917}">
      <dgm:prSet/>
      <dgm:spPr/>
      <dgm:t>
        <a:bodyPr/>
        <a:lstStyle/>
        <a:p>
          <a:endParaRPr lang="en-US" sz="2800" b="1">
            <a:latin typeface="Times New Roman" panose="02020603050405020304" pitchFamily="18" charset="0"/>
            <a:cs typeface="Times New Roman" panose="02020603050405020304" pitchFamily="18" charset="0"/>
          </a:endParaRPr>
        </a:p>
      </dgm:t>
    </dgm:pt>
    <dgm:pt modelId="{E72B7B51-8EBF-4227-B917-951440EAF0DD}">
      <dgm:prSet phldrT="[Text]" custT="1"/>
      <dgm:spPr/>
      <dgm:t>
        <a:bodyPr/>
        <a:lstStyle/>
        <a:p>
          <a:r>
            <a:rPr lang="vi-VN" sz="2800" b="1" dirty="0">
              <a:solidFill>
                <a:srgbClr val="002060"/>
              </a:solidFill>
              <a:latin typeface="Times New Roman" panose="02020603050405020304" pitchFamily="18" charset="0"/>
              <a:cs typeface="Times New Roman" panose="02020603050405020304" pitchFamily="18" charset="0"/>
            </a:rPr>
            <a:t>Nguyên nhân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trạng</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tai nạn giao thông ở trẻ em</a:t>
          </a:r>
          <a:endParaRPr lang="en-US" sz="2800" b="1" dirty="0">
            <a:solidFill>
              <a:srgbClr val="002060"/>
            </a:solidFill>
            <a:latin typeface="Times New Roman" panose="02020603050405020304" pitchFamily="18" charset="0"/>
            <a:cs typeface="Times New Roman" panose="02020603050405020304" pitchFamily="18" charset="0"/>
          </a:endParaRPr>
        </a:p>
      </dgm:t>
    </dgm:pt>
    <dgm:pt modelId="{838C38E8-20CB-4465-AD47-427BDFF8DCBF}" type="parTrans" cxnId="{861D1361-B66C-4DC1-8DD6-316295FA53D5}">
      <dgm:prSet/>
      <dgm:spPr/>
      <dgm:t>
        <a:bodyPr/>
        <a:lstStyle/>
        <a:p>
          <a:endParaRPr lang="en-US" sz="2800" b="1">
            <a:latin typeface="Times New Roman" panose="02020603050405020304" pitchFamily="18" charset="0"/>
            <a:cs typeface="Times New Roman" panose="02020603050405020304" pitchFamily="18" charset="0"/>
          </a:endParaRPr>
        </a:p>
      </dgm:t>
    </dgm:pt>
    <dgm:pt modelId="{3DC466B5-A770-4DC0-B4CB-080EE6D0F42D}" type="sibTrans" cxnId="{861D1361-B66C-4DC1-8DD6-316295FA53D5}">
      <dgm:prSet/>
      <dgm:spPr/>
      <dgm:t>
        <a:bodyPr/>
        <a:lstStyle/>
        <a:p>
          <a:endParaRPr lang="en-US" sz="2800" b="1">
            <a:latin typeface="Times New Roman" panose="02020603050405020304" pitchFamily="18" charset="0"/>
            <a:cs typeface="Times New Roman" panose="02020603050405020304" pitchFamily="18" charset="0"/>
          </a:endParaRPr>
        </a:p>
      </dgm:t>
    </dgm:pt>
    <dgm:pt modelId="{1A9F63A0-2672-4023-95B4-F92147155BFD}">
      <dgm:prSet phldrT="[Text]" custT="1"/>
      <dgm:spPr/>
      <dgm:t>
        <a:bodyPr/>
        <a:lstStyle/>
        <a:p>
          <a:r>
            <a:rPr lang="en-US" sz="2800" b="1" dirty="0">
              <a:latin typeface="Times New Roman" panose="02020603050405020304" pitchFamily="18" charset="0"/>
              <a:cs typeface="Times New Roman" panose="02020603050405020304" pitchFamily="18" charset="0"/>
            </a:rPr>
            <a:t>III</a:t>
          </a:r>
        </a:p>
      </dgm:t>
    </dgm:pt>
    <dgm:pt modelId="{A675EEF7-8879-47CF-B0EF-1658CBB5020D}" type="parTrans" cxnId="{55412CBA-5F71-4ECC-88C4-A4CDEF1A8CB3}">
      <dgm:prSet/>
      <dgm:spPr/>
      <dgm:t>
        <a:bodyPr/>
        <a:lstStyle/>
        <a:p>
          <a:endParaRPr lang="en-US" sz="2800" b="1">
            <a:latin typeface="Times New Roman" panose="02020603050405020304" pitchFamily="18" charset="0"/>
            <a:cs typeface="Times New Roman" panose="02020603050405020304" pitchFamily="18" charset="0"/>
          </a:endParaRPr>
        </a:p>
      </dgm:t>
    </dgm:pt>
    <dgm:pt modelId="{E8BACB53-BCCE-4A68-8BC9-71EDBD54E0DF}" type="sibTrans" cxnId="{55412CBA-5F71-4ECC-88C4-A4CDEF1A8CB3}">
      <dgm:prSet/>
      <dgm:spPr/>
      <dgm:t>
        <a:bodyPr/>
        <a:lstStyle/>
        <a:p>
          <a:endParaRPr lang="en-US" sz="2800" b="1">
            <a:latin typeface="Times New Roman" panose="02020603050405020304" pitchFamily="18" charset="0"/>
            <a:cs typeface="Times New Roman" panose="02020603050405020304" pitchFamily="18" charset="0"/>
          </a:endParaRPr>
        </a:p>
      </dgm:t>
    </dgm:pt>
    <dgm:pt modelId="{1B4C373C-C028-4743-992A-A53E4F9F8EA5}">
      <dgm:prSet phldrT="[Text]" custT="1"/>
      <dgm:spPr/>
      <dgm:t>
        <a:bodyPr/>
        <a:lstStyle/>
        <a:p>
          <a:r>
            <a:rPr lang="vi-VN" sz="2800" b="1" dirty="0">
              <a:solidFill>
                <a:srgbClr val="002060"/>
              </a:solidFill>
              <a:latin typeface="Times New Roman" panose="02020603050405020304" pitchFamily="18" charset="0"/>
              <a:cs typeface="Times New Roman" panose="02020603050405020304" pitchFamily="18" charset="0"/>
            </a:rPr>
            <a:t>Một số quy định pháp luật về bảo đảm an toàn giao thông</a:t>
          </a:r>
          <a:endParaRPr lang="en-US" sz="2800" b="1" dirty="0">
            <a:solidFill>
              <a:srgbClr val="002060"/>
            </a:solidFill>
            <a:latin typeface="Times New Roman" panose="02020603050405020304" pitchFamily="18" charset="0"/>
            <a:cs typeface="Times New Roman" panose="02020603050405020304" pitchFamily="18" charset="0"/>
          </a:endParaRPr>
        </a:p>
      </dgm:t>
    </dgm:pt>
    <dgm:pt modelId="{47E85C4F-5E82-45A5-BC4A-A47DA6A7CAF0}" type="parTrans" cxnId="{783BF6D3-B070-4C08-9256-6C46533CE4DB}">
      <dgm:prSet/>
      <dgm:spPr/>
      <dgm:t>
        <a:bodyPr/>
        <a:lstStyle/>
        <a:p>
          <a:endParaRPr lang="en-US" sz="2800" b="1">
            <a:latin typeface="Times New Roman" panose="02020603050405020304" pitchFamily="18" charset="0"/>
            <a:cs typeface="Times New Roman" panose="02020603050405020304" pitchFamily="18" charset="0"/>
          </a:endParaRPr>
        </a:p>
      </dgm:t>
    </dgm:pt>
    <dgm:pt modelId="{F681E009-C436-48E1-8DAA-2F4072C52D65}" type="sibTrans" cxnId="{783BF6D3-B070-4C08-9256-6C46533CE4DB}">
      <dgm:prSet/>
      <dgm:spPr/>
      <dgm:t>
        <a:bodyPr/>
        <a:lstStyle/>
        <a:p>
          <a:endParaRPr lang="en-US" sz="2800" b="1">
            <a:latin typeface="Times New Roman" panose="02020603050405020304" pitchFamily="18" charset="0"/>
            <a:cs typeface="Times New Roman" panose="02020603050405020304" pitchFamily="18" charset="0"/>
          </a:endParaRPr>
        </a:p>
      </dgm:t>
    </dgm:pt>
    <dgm:pt modelId="{29D98737-6C87-4F39-BF74-EBA3D3FEF35C}" type="pres">
      <dgm:prSet presAssocID="{8E97AC60-EBA9-4508-B65D-F49A0159BEE5}" presName="linearFlow" presStyleCnt="0">
        <dgm:presLayoutVars>
          <dgm:dir/>
          <dgm:animLvl val="lvl"/>
          <dgm:resizeHandles val="exact"/>
        </dgm:presLayoutVars>
      </dgm:prSet>
      <dgm:spPr/>
    </dgm:pt>
    <dgm:pt modelId="{C6237798-5029-403E-9158-2E6C3F71143E}" type="pres">
      <dgm:prSet presAssocID="{A20819B7-B9A6-40A5-93BF-62A832D047BD}" presName="composite" presStyleCnt="0"/>
      <dgm:spPr/>
    </dgm:pt>
    <dgm:pt modelId="{CE74E3AD-DF85-4A18-B3FE-7211F0593836}" type="pres">
      <dgm:prSet presAssocID="{A20819B7-B9A6-40A5-93BF-62A832D047BD}" presName="parentText" presStyleLbl="alignNode1" presStyleIdx="0" presStyleCnt="3">
        <dgm:presLayoutVars>
          <dgm:chMax val="1"/>
          <dgm:bulletEnabled val="1"/>
        </dgm:presLayoutVars>
      </dgm:prSet>
      <dgm:spPr/>
    </dgm:pt>
    <dgm:pt modelId="{98AC9C2C-37DD-4B9A-A864-5B36B5004BDC}" type="pres">
      <dgm:prSet presAssocID="{A20819B7-B9A6-40A5-93BF-62A832D047BD}" presName="descendantText" presStyleLbl="alignAcc1" presStyleIdx="0" presStyleCnt="3">
        <dgm:presLayoutVars>
          <dgm:bulletEnabled val="1"/>
        </dgm:presLayoutVars>
      </dgm:prSet>
      <dgm:spPr/>
    </dgm:pt>
    <dgm:pt modelId="{54736EBF-E25A-4BCB-A84B-A8D7FB8FC651}" type="pres">
      <dgm:prSet presAssocID="{5CEAEEA2-544D-4931-B1A2-0B2B6A834B99}" presName="sp" presStyleCnt="0"/>
      <dgm:spPr/>
    </dgm:pt>
    <dgm:pt modelId="{7B647D21-CF41-4ABB-80AF-05AFC8DC6F0F}" type="pres">
      <dgm:prSet presAssocID="{38F26AE8-9FD2-48F3-BFDE-4FE4897A6381}" presName="composite" presStyleCnt="0"/>
      <dgm:spPr/>
    </dgm:pt>
    <dgm:pt modelId="{4B9A97AD-EF48-47DC-A687-A4F46E3D98D9}" type="pres">
      <dgm:prSet presAssocID="{38F26AE8-9FD2-48F3-BFDE-4FE4897A6381}" presName="parentText" presStyleLbl="alignNode1" presStyleIdx="1" presStyleCnt="3">
        <dgm:presLayoutVars>
          <dgm:chMax val="1"/>
          <dgm:bulletEnabled val="1"/>
        </dgm:presLayoutVars>
      </dgm:prSet>
      <dgm:spPr/>
    </dgm:pt>
    <dgm:pt modelId="{0AC76588-9FAB-4332-B82E-19459BADCD32}" type="pres">
      <dgm:prSet presAssocID="{38F26AE8-9FD2-48F3-BFDE-4FE4897A6381}" presName="descendantText" presStyleLbl="alignAcc1" presStyleIdx="1" presStyleCnt="3">
        <dgm:presLayoutVars>
          <dgm:bulletEnabled val="1"/>
        </dgm:presLayoutVars>
      </dgm:prSet>
      <dgm:spPr/>
    </dgm:pt>
    <dgm:pt modelId="{93869868-391D-4AFB-A9AE-218030CBB291}" type="pres">
      <dgm:prSet presAssocID="{8B592B46-4368-4012-8A0A-59F28AC2B0B9}" presName="sp" presStyleCnt="0"/>
      <dgm:spPr/>
    </dgm:pt>
    <dgm:pt modelId="{FB658945-C611-4C41-BD1E-F63977FA47C6}" type="pres">
      <dgm:prSet presAssocID="{1A9F63A0-2672-4023-95B4-F92147155BFD}" presName="composite" presStyleCnt="0"/>
      <dgm:spPr/>
    </dgm:pt>
    <dgm:pt modelId="{EE56197E-7A26-4B8C-90EA-3860FDF3EFFC}" type="pres">
      <dgm:prSet presAssocID="{1A9F63A0-2672-4023-95B4-F92147155BFD}" presName="parentText" presStyleLbl="alignNode1" presStyleIdx="2" presStyleCnt="3">
        <dgm:presLayoutVars>
          <dgm:chMax val="1"/>
          <dgm:bulletEnabled val="1"/>
        </dgm:presLayoutVars>
      </dgm:prSet>
      <dgm:spPr/>
    </dgm:pt>
    <dgm:pt modelId="{6F8598E9-7634-4BEF-A16A-9068A610525F}" type="pres">
      <dgm:prSet presAssocID="{1A9F63A0-2672-4023-95B4-F92147155BFD}" presName="descendantText" presStyleLbl="alignAcc1" presStyleIdx="2" presStyleCnt="3">
        <dgm:presLayoutVars>
          <dgm:bulletEnabled val="1"/>
        </dgm:presLayoutVars>
      </dgm:prSet>
      <dgm:spPr/>
    </dgm:pt>
  </dgm:ptLst>
  <dgm:cxnLst>
    <dgm:cxn modelId="{FEB40E2C-3E13-48EC-AFFD-FA30137FB691}" type="presOf" srcId="{38F26AE8-9FD2-48F3-BFDE-4FE4897A6381}" destId="{4B9A97AD-EF48-47DC-A687-A4F46E3D98D9}" srcOrd="0" destOrd="0" presId="urn:microsoft.com/office/officeart/2005/8/layout/chevron2"/>
    <dgm:cxn modelId="{DDF62B52-260B-4F7F-97BA-CAAE95EE8F04}" type="presOf" srcId="{1B4C373C-C028-4743-992A-A53E4F9F8EA5}" destId="{6F8598E9-7634-4BEF-A16A-9068A610525F}" srcOrd="0" destOrd="0" presId="urn:microsoft.com/office/officeart/2005/8/layout/chevron2"/>
    <dgm:cxn modelId="{861D1361-B66C-4DC1-8DD6-316295FA53D5}" srcId="{38F26AE8-9FD2-48F3-BFDE-4FE4897A6381}" destId="{E72B7B51-8EBF-4227-B917-951440EAF0DD}" srcOrd="0" destOrd="0" parTransId="{838C38E8-20CB-4465-AD47-427BDFF8DCBF}" sibTransId="{3DC466B5-A770-4DC0-B4CB-080EE6D0F42D}"/>
    <dgm:cxn modelId="{C9303462-15C5-4793-AF06-9306F895B38A}" type="presOf" srcId="{8E97AC60-EBA9-4508-B65D-F49A0159BEE5}" destId="{29D98737-6C87-4F39-BF74-EBA3D3FEF35C}" srcOrd="0" destOrd="0" presId="urn:microsoft.com/office/officeart/2005/8/layout/chevron2"/>
    <dgm:cxn modelId="{9C82B878-8F04-4E7F-B66C-28D2D6E2CCCA}" type="presOf" srcId="{C6973EF0-57D9-42C5-B6C2-7857B646AD63}" destId="{98AC9C2C-37DD-4B9A-A864-5B36B5004BDC}" srcOrd="0" destOrd="0" presId="urn:microsoft.com/office/officeart/2005/8/layout/chevron2"/>
    <dgm:cxn modelId="{269BDB8C-78A0-4E9B-BD81-56F555FCA1A2}" srcId="{A20819B7-B9A6-40A5-93BF-62A832D047BD}" destId="{C6973EF0-57D9-42C5-B6C2-7857B646AD63}" srcOrd="0" destOrd="0" parTransId="{A740B4B7-7200-4D50-A625-755C05E9FDBE}" sibTransId="{02CB052B-B341-4738-A3FF-5E85F4AD778C}"/>
    <dgm:cxn modelId="{D7A9A099-5671-4F5B-ADF6-0AC4B5ACCDF2}" type="presOf" srcId="{A20819B7-B9A6-40A5-93BF-62A832D047BD}" destId="{CE74E3AD-DF85-4A18-B3FE-7211F0593836}" srcOrd="0" destOrd="0" presId="urn:microsoft.com/office/officeart/2005/8/layout/chevron2"/>
    <dgm:cxn modelId="{0C440BAF-1220-4C83-B671-A5C77C5296CF}" type="presOf" srcId="{E72B7B51-8EBF-4227-B917-951440EAF0DD}" destId="{0AC76588-9FAB-4332-B82E-19459BADCD32}" srcOrd="0" destOrd="0" presId="urn:microsoft.com/office/officeart/2005/8/layout/chevron2"/>
    <dgm:cxn modelId="{55412CBA-5F71-4ECC-88C4-A4CDEF1A8CB3}" srcId="{8E97AC60-EBA9-4508-B65D-F49A0159BEE5}" destId="{1A9F63A0-2672-4023-95B4-F92147155BFD}" srcOrd="2" destOrd="0" parTransId="{A675EEF7-8879-47CF-B0EF-1658CBB5020D}" sibTransId="{E8BACB53-BCCE-4A68-8BC9-71EDBD54E0DF}"/>
    <dgm:cxn modelId="{F4473FC6-59F0-4C41-A7F4-BE4B14400A8B}" type="presOf" srcId="{1A9F63A0-2672-4023-95B4-F92147155BFD}" destId="{EE56197E-7A26-4B8C-90EA-3860FDF3EFFC}" srcOrd="0" destOrd="0" presId="urn:microsoft.com/office/officeart/2005/8/layout/chevron2"/>
    <dgm:cxn modelId="{B47C0FCB-28AF-42E3-A99E-DADD3AA99BE6}" srcId="{8E97AC60-EBA9-4508-B65D-F49A0159BEE5}" destId="{A20819B7-B9A6-40A5-93BF-62A832D047BD}" srcOrd="0" destOrd="0" parTransId="{1B8FE055-1A95-4330-9445-DEC35E6738C6}" sibTransId="{5CEAEEA2-544D-4931-B1A2-0B2B6A834B99}"/>
    <dgm:cxn modelId="{783BF6D3-B070-4C08-9256-6C46533CE4DB}" srcId="{1A9F63A0-2672-4023-95B4-F92147155BFD}" destId="{1B4C373C-C028-4743-992A-A53E4F9F8EA5}" srcOrd="0" destOrd="0" parTransId="{47E85C4F-5E82-45A5-BC4A-A47DA6A7CAF0}" sibTransId="{F681E009-C436-48E1-8DAA-2F4072C52D65}"/>
    <dgm:cxn modelId="{F2F22DF4-1D05-4FD1-9D1B-B268CF5C9917}" srcId="{8E97AC60-EBA9-4508-B65D-F49A0159BEE5}" destId="{38F26AE8-9FD2-48F3-BFDE-4FE4897A6381}" srcOrd="1" destOrd="0" parTransId="{518963B7-5F06-4B82-A82F-B1FD9DF75167}" sibTransId="{8B592B46-4368-4012-8A0A-59F28AC2B0B9}"/>
    <dgm:cxn modelId="{8F1F971D-B580-4394-A102-0F7E8538A34A}" type="presParOf" srcId="{29D98737-6C87-4F39-BF74-EBA3D3FEF35C}" destId="{C6237798-5029-403E-9158-2E6C3F71143E}" srcOrd="0" destOrd="0" presId="urn:microsoft.com/office/officeart/2005/8/layout/chevron2"/>
    <dgm:cxn modelId="{215BCD89-B31C-41C7-AEEC-BCBE3661232E}" type="presParOf" srcId="{C6237798-5029-403E-9158-2E6C3F71143E}" destId="{CE74E3AD-DF85-4A18-B3FE-7211F0593836}" srcOrd="0" destOrd="0" presId="urn:microsoft.com/office/officeart/2005/8/layout/chevron2"/>
    <dgm:cxn modelId="{3D9F754E-6264-4BFF-AA6C-6D3FD98DEB3C}" type="presParOf" srcId="{C6237798-5029-403E-9158-2E6C3F71143E}" destId="{98AC9C2C-37DD-4B9A-A864-5B36B5004BDC}" srcOrd="1" destOrd="0" presId="urn:microsoft.com/office/officeart/2005/8/layout/chevron2"/>
    <dgm:cxn modelId="{E5625522-8B55-47E8-88B2-13425531707B}" type="presParOf" srcId="{29D98737-6C87-4F39-BF74-EBA3D3FEF35C}" destId="{54736EBF-E25A-4BCB-A84B-A8D7FB8FC651}" srcOrd="1" destOrd="0" presId="urn:microsoft.com/office/officeart/2005/8/layout/chevron2"/>
    <dgm:cxn modelId="{3813807F-A375-4DB6-B5E8-9BACC2E2939C}" type="presParOf" srcId="{29D98737-6C87-4F39-BF74-EBA3D3FEF35C}" destId="{7B647D21-CF41-4ABB-80AF-05AFC8DC6F0F}" srcOrd="2" destOrd="0" presId="urn:microsoft.com/office/officeart/2005/8/layout/chevron2"/>
    <dgm:cxn modelId="{4C7A8B71-9AEB-440E-B049-19EC1A1C521E}" type="presParOf" srcId="{7B647D21-CF41-4ABB-80AF-05AFC8DC6F0F}" destId="{4B9A97AD-EF48-47DC-A687-A4F46E3D98D9}" srcOrd="0" destOrd="0" presId="urn:microsoft.com/office/officeart/2005/8/layout/chevron2"/>
    <dgm:cxn modelId="{6BCD849E-1DA5-4103-901B-9F01FFED6E85}" type="presParOf" srcId="{7B647D21-CF41-4ABB-80AF-05AFC8DC6F0F}" destId="{0AC76588-9FAB-4332-B82E-19459BADCD32}" srcOrd="1" destOrd="0" presId="urn:microsoft.com/office/officeart/2005/8/layout/chevron2"/>
    <dgm:cxn modelId="{1DB1EBC1-F075-400F-A8F6-96C57B2C11E3}" type="presParOf" srcId="{29D98737-6C87-4F39-BF74-EBA3D3FEF35C}" destId="{93869868-391D-4AFB-A9AE-218030CBB291}" srcOrd="3" destOrd="0" presId="urn:microsoft.com/office/officeart/2005/8/layout/chevron2"/>
    <dgm:cxn modelId="{66311693-F0B2-42A4-9082-38C30B77C9A8}" type="presParOf" srcId="{29D98737-6C87-4F39-BF74-EBA3D3FEF35C}" destId="{FB658945-C611-4C41-BD1E-F63977FA47C6}" srcOrd="4" destOrd="0" presId="urn:microsoft.com/office/officeart/2005/8/layout/chevron2"/>
    <dgm:cxn modelId="{A90611ED-8A54-4720-956B-BA6B8AFD4F2D}" type="presParOf" srcId="{FB658945-C611-4C41-BD1E-F63977FA47C6}" destId="{EE56197E-7A26-4B8C-90EA-3860FDF3EFFC}" srcOrd="0" destOrd="0" presId="urn:microsoft.com/office/officeart/2005/8/layout/chevron2"/>
    <dgm:cxn modelId="{C2323685-577A-4852-8ECC-47E853954991}" type="presParOf" srcId="{FB658945-C611-4C41-BD1E-F63977FA47C6}" destId="{6F8598E9-7634-4BEF-A16A-9068A610525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4E3AD-DF85-4A18-B3FE-7211F0593836}">
      <dsp:nvSpPr>
        <dsp:cNvPr id="0" name=""/>
        <dsp:cNvSpPr/>
      </dsp:nvSpPr>
      <dsp:spPr>
        <a:xfrm rot="5400000">
          <a:off x="-250963" y="252950"/>
          <a:ext cx="1673090" cy="117116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I</a:t>
          </a:r>
        </a:p>
      </dsp:txBody>
      <dsp:txXfrm rot="-5400000">
        <a:off x="1" y="587569"/>
        <a:ext cx="1171163" cy="501927"/>
      </dsp:txXfrm>
    </dsp:sp>
    <dsp:sp modelId="{98AC9C2C-37DD-4B9A-A864-5B36B5004BDC}">
      <dsp:nvSpPr>
        <dsp:cNvPr id="0" name=""/>
        <dsp:cNvSpPr/>
      </dsp:nvSpPr>
      <dsp:spPr>
        <a:xfrm rot="5400000">
          <a:off x="5223426" y="-4050276"/>
          <a:ext cx="1087508" cy="919203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1" kern="1200" dirty="0">
              <a:solidFill>
                <a:srgbClr val="002060"/>
              </a:solidFill>
              <a:latin typeface="Times New Roman" panose="02020603050405020304" pitchFamily="18" charset="0"/>
              <a:cs typeface="Times New Roman" panose="02020603050405020304" pitchFamily="18" charset="0"/>
            </a:rPr>
            <a:t>Tình hình tai nạn giao thông ở trẻ em</a:t>
          </a:r>
          <a:endParaRPr lang="en-US" sz="2800" b="1" kern="1200" dirty="0">
            <a:solidFill>
              <a:srgbClr val="002060"/>
            </a:solidFill>
            <a:latin typeface="Times New Roman" panose="02020603050405020304" pitchFamily="18" charset="0"/>
            <a:cs typeface="Times New Roman" panose="02020603050405020304" pitchFamily="18" charset="0"/>
          </a:endParaRPr>
        </a:p>
      </dsp:txBody>
      <dsp:txXfrm rot="-5400000">
        <a:off x="1171163" y="55075"/>
        <a:ext cx="9138947" cy="981332"/>
      </dsp:txXfrm>
    </dsp:sp>
    <dsp:sp modelId="{4B9A97AD-EF48-47DC-A687-A4F46E3D98D9}">
      <dsp:nvSpPr>
        <dsp:cNvPr id="0" name=""/>
        <dsp:cNvSpPr/>
      </dsp:nvSpPr>
      <dsp:spPr>
        <a:xfrm rot="5400000">
          <a:off x="-250963" y="1732746"/>
          <a:ext cx="1673090" cy="1171163"/>
        </a:xfrm>
        <a:prstGeom prst="chevron">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II</a:t>
          </a:r>
        </a:p>
      </dsp:txBody>
      <dsp:txXfrm rot="-5400000">
        <a:off x="1" y="2067365"/>
        <a:ext cx="1171163" cy="501927"/>
      </dsp:txXfrm>
    </dsp:sp>
    <dsp:sp modelId="{0AC76588-9FAB-4332-B82E-19459BADCD32}">
      <dsp:nvSpPr>
        <dsp:cNvPr id="0" name=""/>
        <dsp:cNvSpPr/>
      </dsp:nvSpPr>
      <dsp:spPr>
        <a:xfrm rot="5400000">
          <a:off x="5223426" y="-2570480"/>
          <a:ext cx="1087508" cy="9192035"/>
        </a:xfrm>
        <a:prstGeom prst="round2Same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1" kern="1200" dirty="0">
              <a:solidFill>
                <a:srgbClr val="002060"/>
              </a:solidFill>
              <a:latin typeface="Times New Roman" panose="02020603050405020304" pitchFamily="18" charset="0"/>
              <a:cs typeface="Times New Roman" panose="02020603050405020304" pitchFamily="18" charset="0"/>
            </a:rPr>
            <a:t>Nguyên nhân </a:t>
          </a:r>
          <a:r>
            <a:rPr lang="en-US" sz="2800" b="1" kern="1200" dirty="0" err="1">
              <a:solidFill>
                <a:srgbClr val="002060"/>
              </a:solidFill>
              <a:latin typeface="Times New Roman" panose="02020603050405020304" pitchFamily="18" charset="0"/>
              <a:cs typeface="Times New Roman" panose="02020603050405020304" pitchFamily="18" charset="0"/>
            </a:rPr>
            <a:t>của</a:t>
          </a:r>
          <a:r>
            <a:rPr lang="en-US" sz="2800" b="1" kern="1200" dirty="0">
              <a:solidFill>
                <a:srgbClr val="002060"/>
              </a:solidFill>
              <a:latin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cs typeface="Times New Roman" panose="02020603050405020304" pitchFamily="18" charset="0"/>
            </a:rPr>
            <a:t>tình</a:t>
          </a:r>
          <a:r>
            <a:rPr lang="en-US" sz="2800" b="1" kern="1200" dirty="0">
              <a:solidFill>
                <a:srgbClr val="002060"/>
              </a:solidFill>
              <a:latin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cs typeface="Times New Roman" panose="02020603050405020304" pitchFamily="18" charset="0"/>
            </a:rPr>
            <a:t>trạng</a:t>
          </a:r>
          <a:r>
            <a:rPr lang="en-US" sz="2800" b="1" kern="1200" dirty="0">
              <a:solidFill>
                <a:srgbClr val="002060"/>
              </a:solidFill>
              <a:latin typeface="Times New Roman" panose="02020603050405020304" pitchFamily="18" charset="0"/>
              <a:cs typeface="Times New Roman" panose="02020603050405020304" pitchFamily="18" charset="0"/>
            </a:rPr>
            <a:t> </a:t>
          </a:r>
          <a:r>
            <a:rPr lang="vi-VN" sz="2800" b="1" kern="1200" dirty="0">
              <a:solidFill>
                <a:srgbClr val="002060"/>
              </a:solidFill>
              <a:latin typeface="Times New Roman" panose="02020603050405020304" pitchFamily="18" charset="0"/>
              <a:cs typeface="Times New Roman" panose="02020603050405020304" pitchFamily="18" charset="0"/>
            </a:rPr>
            <a:t>tai nạn giao thông ở trẻ em</a:t>
          </a:r>
          <a:endParaRPr lang="en-US" sz="2800" b="1" kern="1200" dirty="0">
            <a:solidFill>
              <a:srgbClr val="002060"/>
            </a:solidFill>
            <a:latin typeface="Times New Roman" panose="02020603050405020304" pitchFamily="18" charset="0"/>
            <a:cs typeface="Times New Roman" panose="02020603050405020304" pitchFamily="18" charset="0"/>
          </a:endParaRPr>
        </a:p>
      </dsp:txBody>
      <dsp:txXfrm rot="-5400000">
        <a:off x="1171163" y="1534871"/>
        <a:ext cx="9138947" cy="981332"/>
      </dsp:txXfrm>
    </dsp:sp>
    <dsp:sp modelId="{EE56197E-7A26-4B8C-90EA-3860FDF3EFFC}">
      <dsp:nvSpPr>
        <dsp:cNvPr id="0" name=""/>
        <dsp:cNvSpPr/>
      </dsp:nvSpPr>
      <dsp:spPr>
        <a:xfrm rot="5400000">
          <a:off x="-250963" y="3212542"/>
          <a:ext cx="1673090" cy="1171163"/>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III</a:t>
          </a:r>
        </a:p>
      </dsp:txBody>
      <dsp:txXfrm rot="-5400000">
        <a:off x="1" y="3547161"/>
        <a:ext cx="1171163" cy="501927"/>
      </dsp:txXfrm>
    </dsp:sp>
    <dsp:sp modelId="{6F8598E9-7634-4BEF-A16A-9068A610525F}">
      <dsp:nvSpPr>
        <dsp:cNvPr id="0" name=""/>
        <dsp:cNvSpPr/>
      </dsp:nvSpPr>
      <dsp:spPr>
        <a:xfrm rot="5400000">
          <a:off x="5223426" y="-1090684"/>
          <a:ext cx="1087508" cy="9192035"/>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1" kern="1200" dirty="0">
              <a:solidFill>
                <a:srgbClr val="002060"/>
              </a:solidFill>
              <a:latin typeface="Times New Roman" panose="02020603050405020304" pitchFamily="18" charset="0"/>
              <a:cs typeface="Times New Roman" panose="02020603050405020304" pitchFamily="18" charset="0"/>
            </a:rPr>
            <a:t>Một số quy định pháp luật về bảo đảm an toàn giao thông</a:t>
          </a:r>
          <a:endParaRPr lang="en-US" sz="2800" b="1" kern="1200" dirty="0">
            <a:solidFill>
              <a:srgbClr val="002060"/>
            </a:solidFill>
            <a:latin typeface="Times New Roman" panose="02020603050405020304" pitchFamily="18" charset="0"/>
            <a:cs typeface="Times New Roman" panose="02020603050405020304" pitchFamily="18" charset="0"/>
          </a:endParaRPr>
        </a:p>
      </dsp:txBody>
      <dsp:txXfrm rot="-5400000">
        <a:off x="1171163" y="3014667"/>
        <a:ext cx="9138947" cy="9813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807E48B-1CB5-4252-9258-12EB5806ABE5}" type="datetimeFigureOut">
              <a:rPr lang="en-US"/>
              <a:pPr>
                <a:defRPr/>
              </a:pPr>
              <a:t>10/10/23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59E8D-135A-4EE5-AC80-E31036F5996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n.japo.news/contents/doi-song/bon-mua/72305.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1756EB-26D6-471C-A1AD-778BDAA4FD8F}"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90ACBC-D4CF-40CA-ABD4-0D3D1A603B4B}"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7A5F20-10E4-4BF7-854A-30400AADF690}"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CF4EBE-D15E-4B6E-9BE1-094279ED9F7F}"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5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CC60C7-2EB3-41B0-BF06-226A0425DB52}"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8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C39257-15B6-4A49-A0C1-E00E2895A321}"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D092D-FF71-4AB9-ADD2-7B6A8B19A88F}"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97828B-1383-44DA-B511-F4A640A4C750}"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AE1FE2-6A97-48AA-BA49-6D3CBA8C9043}"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B8B2FC-C23C-4BE7-B2E2-F779660A8035}"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vi-VN">
                <a:hlinkClick r:id="rId3"/>
              </a:rPr>
              <a:t>Báo động mối nguy hiểm đến từ xe đạp 3-mẹ-con – Dùng nhiều chưa chắc đã dùng đúng ? - JAPO - Cổng thông tin Nhật Bản</a:t>
            </a:r>
            <a:endParaRPr lang="en-US"/>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6DCEE5-1FF8-473F-A6D8-904D18D328E5}"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5F0279-47B4-4A11-B094-8B6EC7F6DC90}"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198310-4412-4915-95DE-B2767A8BB1CC}"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8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C4698-E115-4DF0-98B9-CDF343C7288A}"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1D9015-A128-433A-8267-DF1AA3BBB433}"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F0FB97-221A-4020-86B9-6A196CCDA654}" type="datetimeFigureOut">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6C8448-A2C9-451E-927A-79E7AA4CA67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ED7318-D064-4B28-A531-0F1C92E9180E}" type="datetimeFigureOut">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E1386D-BCB5-4D5B-8140-07EE6B85D2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F2C19F9-6F5C-47A5-BA19-DC3FFA35BAAC}" type="datetimeFigureOut">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BD2249-FD9F-4DD4-B60E-8FC9A7C8C65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4ED605-26F7-47AF-8286-BE32DDB1B97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5B9B74-ADAB-40DA-A768-8854581437E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CE88F4-2EC6-4A3F-ADFF-FC1E5B03435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129EB3-B33E-4084-9E87-31474BAED07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EE10794-A6C9-4ACB-B287-5E8A829B326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8A0316-C9F7-48BF-96D2-2BC677F99D5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6"/>
          <p:cNvCxnSpPr/>
          <p:nvPr userDrawn="1"/>
        </p:nvCxnSpPr>
        <p:spPr>
          <a:xfrm>
            <a:off x="449263" y="685800"/>
            <a:ext cx="11322050" cy="0"/>
          </a:xfrm>
          <a:prstGeom prst="line">
            <a:avLst/>
          </a:prstGeom>
          <a:ln>
            <a:solidFill>
              <a:schemeClr val="tx1"/>
            </a:solidFill>
          </a:ln>
        </p:spPr>
        <p:style>
          <a:lnRef idx="3">
            <a:schemeClr val="accent2"/>
          </a:lnRef>
          <a:fillRef idx="0">
            <a:schemeClr val="accent2"/>
          </a:fillRef>
          <a:effectRef idx="2">
            <a:schemeClr val="accent2"/>
          </a:effectRef>
          <a:fontRef idx="minor">
            <a:schemeClr val="tx1"/>
          </a:fontRef>
        </p:style>
      </p:cxnSp>
      <p:sp>
        <p:nvSpPr>
          <p:cNvPr id="3" name="Date Placeholder 1"/>
          <p:cNvSpPr>
            <a:spLocks noGrp="1"/>
          </p:cNvSpPr>
          <p:nvPr>
            <p:ph type="dt" sz="half" idx="10"/>
          </p:nvPr>
        </p:nvSpPr>
        <p:spPr/>
        <p:txBody>
          <a:bodyPr/>
          <a:lstStyle>
            <a:lvl1pPr>
              <a:defRPr/>
            </a:lvl1pPr>
          </a:lstStyle>
          <a:p>
            <a:pPr>
              <a:defRPr/>
            </a:pPr>
            <a:fld id="{48B24998-43B5-4D44-A9DB-03C28B3E9B07}" type="datetime1">
              <a:rPr lang="en-US"/>
              <a:pPr>
                <a:defRPr/>
              </a:pPr>
              <a:t>10/10/23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C4C536B7-ABA9-4218-84DC-F310ECFA8ED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5C6675-D3DC-4026-8862-F8916EF02597}" type="datetimeFigureOut">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68F89B-2646-4AE5-82DC-C777261E1BC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8FC80E-CFA7-40D0-87BA-600E9E60E76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15C44D-99A4-406B-9E0C-5F90D27CFF4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9A2CCF-EB4E-44C9-A107-833E19CB100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3A7884-3C64-4334-AA1E-0CC19C042919}" type="datetime1">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E09D4-4DB0-40C6-A119-27E1BD550C4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5D37099-4263-4677-B879-CD21F9809771}" type="datetimeFigureOut">
              <a:rPr lang="en-US"/>
              <a:pPr>
                <a:defRPr/>
              </a:pPr>
              <a:t>10/10/23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547DA2-9FD9-4B9F-8707-22F1847686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B68C7B9-F7DD-4545-83C3-341419DCE432}" type="datetimeFigureOut">
              <a:rPr lang="en-US"/>
              <a:pPr>
                <a:defRPr/>
              </a:pPr>
              <a:t>10/10/23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3738EA-9C4A-4986-A231-F5C89A3D980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EBEFEF1-BC3F-4D37-9C54-C96C7CD5D566}" type="datetimeFigureOut">
              <a:rPr lang="en-US"/>
              <a:pPr>
                <a:defRPr/>
              </a:pPr>
              <a:t>10/10/23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1F340A-B6A7-4468-9A23-6F72565F358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88637EA-0A39-427C-8B81-8C2B077C5861}" type="datetimeFigureOut">
              <a:rPr lang="en-US"/>
              <a:pPr>
                <a:defRPr/>
              </a:pPr>
              <a:t>10/10/23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593D32-44C4-44FC-8AC6-5E93A288024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8A759E-7E49-4846-BDA2-086E96D3B572}" type="datetimeFigureOut">
              <a:rPr lang="en-US"/>
              <a:pPr>
                <a:defRPr/>
              </a:pPr>
              <a:t>10/10/23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D1B547B-186F-41CF-89E8-7903E39FF5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2DBE08-FC27-4088-AA23-08BA1E28C70C}" type="datetimeFigureOut">
              <a:rPr lang="en-US"/>
              <a:pPr>
                <a:defRPr/>
              </a:pPr>
              <a:t>10/10/23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47FCC2-31EE-437C-AB01-F8F2AFAE1F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97361C-0F91-434D-BFC4-721A501659F1}" type="datetimeFigureOut">
              <a:rPr lang="en-US"/>
              <a:pPr>
                <a:defRPr/>
              </a:pPr>
              <a:t>10/10/23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CB8C8F-902F-499F-9A75-FC00CA75FDC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1E7868C-C1A4-46BD-B8E9-58D8EA2A743C}" type="datetimeFigureOut">
              <a:rPr lang="en-US"/>
              <a:pPr>
                <a:defRPr/>
              </a:pPr>
              <a:t>10/10/23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C492A05-D281-4FD7-9BBA-790A4442D0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white">
                    <a:tint val="75000"/>
                  </a:prstClr>
                </a:solidFill>
                <a:latin typeface="+mn-lt"/>
                <a:cs typeface="+mn-cs"/>
              </a:defRPr>
            </a:lvl1pPr>
          </a:lstStyle>
          <a:p>
            <a:pPr>
              <a:defRPr/>
            </a:pPr>
            <a:fld id="{2E3A7884-3C64-4334-AA1E-0CC19C042919}" type="datetime1">
              <a:rPr lang="en-US"/>
              <a:pPr>
                <a:defRPr/>
              </a:pPr>
              <a:t>10/10/23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white">
                    <a:tint val="75000"/>
                  </a:prstClr>
                </a:solidFill>
                <a:latin typeface="+mn-lt"/>
                <a:cs typeface="+mn-cs"/>
              </a:defRPr>
            </a:lvl1pPr>
          </a:lstStyle>
          <a:p>
            <a:pPr>
              <a:defRPr/>
            </a:pPr>
            <a:fld id="{75D87538-F1C0-4E2B-A80D-1BCC3183A8FB}"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84" r:id="rId7"/>
    <p:sldLayoutId id="2147483685" r:id="rId8"/>
    <p:sldLayoutId id="2147483677" r:id="rId9"/>
    <p:sldLayoutId id="2147483676" r:id="rId10"/>
    <p:sldLayoutId id="2147483675" r:id="rId11"/>
    <p:sldLayoutId id="2147483674" r:id="rId12"/>
  </p:sldLayoutIdLst>
  <p:hf hd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5.jpeg"/><Relationship Id="rId5" Type="http://schemas.openxmlformats.org/officeDocument/2006/relationships/image" Target="../media/image20.jpe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29.jpeg"/><Relationship Id="rId10" Type="http://schemas.openxmlformats.org/officeDocument/2006/relationships/image" Target="../media/image6.jpeg"/><Relationship Id="rId4" Type="http://schemas.openxmlformats.org/officeDocument/2006/relationships/image" Target="../media/image28.jpe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8.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hyperlink" Target="https://www.youtube.com/watch?app=desktop&amp;v=REr7jL77Avk"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1.jpeg"/><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7.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p:cNvPr>
          <p:cNvSpPr/>
          <p:nvPr/>
        </p:nvSpPr>
        <p:spPr>
          <a:xfrm>
            <a:off x="0" y="0"/>
            <a:ext cx="12192000" cy="9382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50" name="Rectangle 3"/>
          <p:cNvSpPr>
            <a:spLocks noChangeArrowheads="1"/>
          </p:cNvSpPr>
          <p:nvPr/>
        </p:nvSpPr>
        <p:spPr bwMode="auto">
          <a:xfrm>
            <a:off x="1316038" y="1169988"/>
            <a:ext cx="9686925" cy="3124200"/>
          </a:xfrm>
          <a:prstGeom prst="rect">
            <a:avLst/>
          </a:prstGeom>
          <a:noFill/>
          <a:ln w="9525">
            <a:noFill/>
            <a:miter lim="800000"/>
            <a:headEnd/>
            <a:tailEnd/>
          </a:ln>
        </p:spPr>
        <p:txBody>
          <a:bodyPr>
            <a:spAutoFit/>
          </a:bodyPr>
          <a:lstStyle/>
          <a:p>
            <a:pPr algn="ctr"/>
            <a:endParaRPr lang="en-US" sz="3600" b="1" dirty="0">
              <a:solidFill>
                <a:srgbClr val="FFFFFF"/>
              </a:solidFill>
              <a:latin typeface="Calibri Light" pitchFamily="34" charset="0"/>
            </a:endParaRPr>
          </a:p>
          <a:p>
            <a:pPr algn="ctr"/>
            <a:r>
              <a:rPr lang="en-US" sz="3200" b="1" dirty="0" err="1">
                <a:latin typeface="Times New Roman" pitchFamily="18" charset="0"/>
                <a:cs typeface="Times New Roman" pitchFamily="18" charset="0"/>
              </a:rPr>
              <a:t>Chuyên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endParaRPr lang="en-US" sz="3200" b="1" dirty="0">
              <a:latin typeface="Times New Roman" pitchFamily="18" charset="0"/>
              <a:cs typeface="Times New Roman" pitchFamily="18" charset="0"/>
            </a:endParaRPr>
          </a:p>
          <a:p>
            <a:pPr algn="ctr"/>
            <a:r>
              <a:rPr lang="vi-VN" sz="3200" b="1" dirty="0">
                <a:latin typeface="Times New Roman" pitchFamily="18" charset="0"/>
                <a:cs typeface="Times New Roman" pitchFamily="18" charset="0"/>
              </a:rPr>
              <a:t>HƯỚNG DẪN PHÁP LUẬT VỀ BẢO ĐẢM AN TOÀN GIAO THÔNG CHO CÁN BỘ QUẢN LÝ VÀ GIÁO VIÊN MẦM NON</a:t>
            </a:r>
            <a:endParaRPr lang="en-US" sz="3200" b="1" dirty="0">
              <a:latin typeface="Times New Roman" pitchFamily="18" charset="0"/>
              <a:cs typeface="Times New Roman" pitchFamily="18" charset="0"/>
            </a:endParaRPr>
          </a:p>
          <a:p>
            <a:pPr algn="ctr"/>
            <a:r>
              <a:rPr lang="en-US" sz="1500" dirty="0">
                <a:solidFill>
                  <a:srgbClr val="FFFFFF"/>
                </a:solidFill>
                <a:latin typeface="Calibri Light" pitchFamily="34" charset="0"/>
              </a:rPr>
              <a:t>                                                                   </a:t>
            </a:r>
          </a:p>
          <a:p>
            <a:pPr algn="ctr"/>
            <a:endParaRPr lang="en-US" b="1" i="1" dirty="0">
              <a:solidFill>
                <a:srgbClr val="FFFFFF"/>
              </a:solidFill>
              <a:latin typeface="Times New Roman" pitchFamily="18" charset="0"/>
              <a:cs typeface="Times New Roman" pitchFamily="18" charset="0"/>
            </a:endParaRPr>
          </a:p>
        </p:txBody>
      </p:sp>
      <p:pic>
        <p:nvPicPr>
          <p:cNvPr id="27651" name="Picture 15"/>
          <p:cNvPicPr>
            <a:picLocks noChangeAspect="1"/>
          </p:cNvPicPr>
          <p:nvPr/>
        </p:nvPicPr>
        <p:blipFill>
          <a:blip r:embed="rId2"/>
          <a:srcRect/>
          <a:stretch>
            <a:fillRect/>
          </a:stretch>
        </p:blipFill>
        <p:spPr bwMode="auto">
          <a:xfrm>
            <a:off x="3275013" y="3624263"/>
            <a:ext cx="5641975" cy="37084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87563"/>
            <a:ext cx="12192000" cy="2336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latin typeface="Times New Roman" panose="02020603050405020304" pitchFamily="18" charset="0"/>
                <a:cs typeface="Times New Roman" panose="02020603050405020304" pitchFamily="18" charset="0"/>
              </a:rPr>
              <a:t>III. </a:t>
            </a:r>
            <a:r>
              <a:rPr lang="vi-VN" sz="2400" b="1" dirty="0">
                <a:latin typeface="Times New Roman" panose="02020603050405020304" pitchFamily="18" charset="0"/>
                <a:cs typeface="Times New Roman" panose="02020603050405020304" pitchFamily="18" charset="0"/>
              </a:rPr>
              <a:t>MỘT SỐ QUY ĐỊNH PHÁP LUẬT VỀ BẢO ĐẢM AN TOÀN GIAO THÔNG</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MỘT SỐ QUY ĐỊNH CƠ BẢN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88950" y="942975"/>
            <a:ext cx="11283950" cy="5397500"/>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ct val="150000"/>
              </a:lnSpc>
              <a:spcBef>
                <a:spcPts val="0"/>
              </a:spcBef>
              <a:spcAft>
                <a:spcPts val="0"/>
              </a:spcAft>
              <a:defRPr/>
            </a:pPr>
            <a:r>
              <a:rPr lang="vi-VN" sz="2200" b="1" dirty="0">
                <a:solidFill>
                  <a:srgbClr val="FF0000"/>
                </a:solidFill>
              </a:rPr>
              <a:t>Điều 8. Các hành vi bị nghiêm cấm</a:t>
            </a:r>
            <a:endParaRPr lang="en-US" sz="2200" b="1" dirty="0">
              <a:solidFill>
                <a:srgbClr val="FF0000"/>
              </a:solidFill>
            </a:endParaRPr>
          </a:p>
          <a:p>
            <a:pPr fontAlgn="auto">
              <a:lnSpc>
                <a:spcPct val="150000"/>
              </a:lnSpc>
              <a:spcBef>
                <a:spcPts val="0"/>
              </a:spcBef>
              <a:spcAft>
                <a:spcPts val="0"/>
              </a:spcAft>
              <a:defRPr/>
            </a:pPr>
            <a:r>
              <a:rPr lang="vi-VN" sz="2200" dirty="0">
                <a:solidFill>
                  <a:srgbClr val="002060"/>
                </a:solidFill>
              </a:rPr>
              <a:t>23. </a:t>
            </a:r>
            <a:r>
              <a:rPr lang="vi-VN" sz="2200" b="1" i="1" dirty="0">
                <a:solidFill>
                  <a:srgbClr val="002060"/>
                </a:solidFill>
              </a:rPr>
              <a:t>Hành vi vi phạm quy tắc giao thông </a:t>
            </a:r>
            <a:r>
              <a:rPr lang="vi-VN" sz="2200" dirty="0">
                <a:solidFill>
                  <a:srgbClr val="002060"/>
                </a:solidFill>
              </a:rPr>
              <a:t>đường bộ, </a:t>
            </a:r>
            <a:r>
              <a:rPr lang="vi-VN" sz="2200" b="1" i="1" dirty="0">
                <a:solidFill>
                  <a:srgbClr val="002060"/>
                </a:solidFill>
              </a:rPr>
              <a:t>hành vi khác gây nguy hiểm </a:t>
            </a:r>
            <a:r>
              <a:rPr lang="vi-VN" sz="2200" dirty="0">
                <a:solidFill>
                  <a:srgbClr val="002060"/>
                </a:solidFill>
              </a:rPr>
              <a:t>cho người và phương tiện tham gia giao thông đường bộ.</a:t>
            </a:r>
            <a:r>
              <a:rPr lang="en-US" sz="2200" i="1" dirty="0">
                <a:solidFill>
                  <a:srgbClr val="002060"/>
                </a:solidFill>
              </a:rPr>
              <a:t> </a:t>
            </a:r>
          </a:p>
          <a:p>
            <a:pPr algn="r" fontAlgn="auto">
              <a:lnSpc>
                <a:spcPct val="150000"/>
              </a:lnSpc>
              <a:spcBef>
                <a:spcPts val="0"/>
              </a:spcBef>
              <a:spcAft>
                <a:spcPts val="0"/>
              </a:spcAft>
              <a:defRPr/>
            </a:pPr>
            <a:r>
              <a:rPr lang="en-US" sz="2200" i="1" dirty="0">
                <a:solidFill>
                  <a:srgbClr val="FF0000"/>
                </a:solidFill>
              </a:rPr>
              <a:t>(</a:t>
            </a:r>
            <a:r>
              <a:rPr lang="en-US" sz="2200" i="1" dirty="0" err="1">
                <a:solidFill>
                  <a:srgbClr val="FF0000"/>
                </a:solidFill>
              </a:rPr>
              <a:t>trích</a:t>
            </a:r>
            <a:r>
              <a:rPr lang="en-US" sz="2200" i="1" dirty="0">
                <a:solidFill>
                  <a:srgbClr val="FF0000"/>
                </a:solidFill>
              </a:rPr>
              <a:t> </a:t>
            </a:r>
            <a:r>
              <a:rPr lang="en-US" sz="2200" i="1" dirty="0" err="1">
                <a:solidFill>
                  <a:srgbClr val="FF0000"/>
                </a:solidFill>
              </a:rPr>
              <a:t>Điều</a:t>
            </a:r>
            <a:r>
              <a:rPr lang="en-US" sz="2200" i="1" dirty="0">
                <a:solidFill>
                  <a:srgbClr val="FF0000"/>
                </a:solidFill>
              </a:rPr>
              <a:t> 8 </a:t>
            </a:r>
            <a:r>
              <a:rPr lang="en-US" sz="2200" i="1" dirty="0" err="1">
                <a:solidFill>
                  <a:srgbClr val="FF0000"/>
                </a:solidFill>
              </a:rPr>
              <a:t>Luật</a:t>
            </a:r>
            <a:r>
              <a:rPr lang="en-US" sz="2200" i="1" dirty="0">
                <a:solidFill>
                  <a:srgbClr val="FF0000"/>
                </a:solidFill>
              </a:rPr>
              <a:t> GTĐB)</a:t>
            </a:r>
          </a:p>
          <a:p>
            <a:pPr fontAlgn="auto">
              <a:lnSpc>
                <a:spcPct val="150000"/>
              </a:lnSpc>
              <a:spcBef>
                <a:spcPts val="0"/>
              </a:spcBef>
              <a:spcAft>
                <a:spcPts val="0"/>
              </a:spcAft>
              <a:defRPr/>
            </a:pPr>
            <a:endParaRPr lang="en-US" sz="2200" dirty="0">
              <a:solidFill>
                <a:srgbClr val="002060"/>
              </a:solidFill>
            </a:endParaRPr>
          </a:p>
          <a:p>
            <a:pPr fontAlgn="auto">
              <a:lnSpc>
                <a:spcPct val="150000"/>
              </a:lnSpc>
              <a:spcBef>
                <a:spcPts val="0"/>
              </a:spcBef>
              <a:spcAft>
                <a:spcPts val="0"/>
              </a:spcAft>
              <a:defRPr/>
            </a:pPr>
            <a:r>
              <a:rPr lang="vi-VN" sz="2200" b="1" dirty="0">
                <a:solidFill>
                  <a:srgbClr val="FF0000"/>
                </a:solidFill>
              </a:rPr>
              <a:t>Điều 9. Quy tắc chung</a:t>
            </a:r>
            <a:endParaRPr lang="en-US" sz="2200" b="1" dirty="0">
              <a:solidFill>
                <a:srgbClr val="FF0000"/>
              </a:solidFill>
            </a:endParaRPr>
          </a:p>
          <a:p>
            <a:pPr fontAlgn="auto">
              <a:lnSpc>
                <a:spcPct val="150000"/>
              </a:lnSpc>
              <a:spcBef>
                <a:spcPts val="0"/>
              </a:spcBef>
              <a:spcAft>
                <a:spcPts val="0"/>
              </a:spcAft>
              <a:defRPr/>
            </a:pPr>
            <a:r>
              <a:rPr lang="vi-VN" sz="2200" dirty="0">
                <a:solidFill>
                  <a:srgbClr val="002060"/>
                </a:solidFill>
              </a:rPr>
              <a:t>1. Người tham gia giao thông </a:t>
            </a:r>
            <a:r>
              <a:rPr lang="vi-VN" sz="2200" b="1" i="1" dirty="0">
                <a:solidFill>
                  <a:srgbClr val="002060"/>
                </a:solidFill>
              </a:rPr>
              <a:t>phải đi bên phải theo chiều đi của mình, đi đúng làn đường, phần đường quy định</a:t>
            </a:r>
            <a:r>
              <a:rPr lang="vi-VN" sz="2200" i="1" dirty="0">
                <a:solidFill>
                  <a:srgbClr val="002060"/>
                </a:solidFill>
              </a:rPr>
              <a:t> </a:t>
            </a:r>
            <a:r>
              <a:rPr lang="vi-VN" sz="2200" dirty="0">
                <a:solidFill>
                  <a:srgbClr val="002060"/>
                </a:solidFill>
              </a:rPr>
              <a:t>và phải </a:t>
            </a:r>
            <a:r>
              <a:rPr lang="vi-VN" sz="2200" b="1" i="1" dirty="0">
                <a:solidFill>
                  <a:srgbClr val="002060"/>
                </a:solidFill>
              </a:rPr>
              <a:t>chấp hành hệ thống báo hiệu đường bộ</a:t>
            </a:r>
            <a:r>
              <a:rPr lang="vi-VN" sz="2200" dirty="0">
                <a:solidFill>
                  <a:srgbClr val="002060"/>
                </a:solidFill>
              </a:rPr>
              <a:t>.</a:t>
            </a:r>
            <a:endParaRPr lang="en-US" sz="2200" dirty="0">
              <a:solidFill>
                <a:srgbClr val="002060"/>
              </a:solidFill>
            </a:endParaRPr>
          </a:p>
          <a:p>
            <a:pPr fontAlgn="auto">
              <a:lnSpc>
                <a:spcPct val="150000"/>
              </a:lnSpc>
              <a:spcBef>
                <a:spcPts val="0"/>
              </a:spcBef>
              <a:spcAft>
                <a:spcPts val="0"/>
              </a:spcAft>
              <a:defRPr/>
            </a:pPr>
            <a:r>
              <a:rPr lang="vi-VN" sz="2200" dirty="0">
                <a:solidFill>
                  <a:srgbClr val="002060"/>
                </a:solidFill>
              </a:rPr>
              <a:t>2. Xe ô tô có trang bị dây an toàn thì người lái xe và người ngồi hàng ghế phía trước trong xe ô tô phải thắt dây an toàn.</a:t>
            </a:r>
            <a:endParaRPr lang="en-US" sz="2200" dirty="0">
              <a:solidFill>
                <a:srgbClr val="00206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800" b="1">
                <a:solidFill>
                  <a:schemeClr val="bg1"/>
                </a:solidFill>
                <a:latin typeface="Times New Roman" panose="02020603050405020304" pitchFamily="18" charset="0"/>
                <a:cs typeface="Times New Roman" panose="02020603050405020304" pitchFamily="18" charset="0"/>
              </a:rPr>
              <a:t>NGUYÊN TẮC CHUNG XỬ PHẠT VI PHẠM HÀNH CHÍNH</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88950" y="1236663"/>
            <a:ext cx="11258550" cy="4926012"/>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ct val="110000"/>
              </a:lnSpc>
              <a:tabLst>
                <a:tab pos="762000" algn="l"/>
              </a:tabLst>
            </a:pPr>
            <a:endParaRPr lang="en-US" sz="2800" b="1">
              <a:solidFill>
                <a:srgbClr val="FF0000"/>
              </a:solidFill>
              <a:latin typeface="Arial" charset="0"/>
              <a:cs typeface="Arial" charset="0"/>
            </a:endParaRPr>
          </a:p>
          <a:p>
            <a:pPr>
              <a:lnSpc>
                <a:spcPct val="110000"/>
              </a:lnSpc>
              <a:tabLst>
                <a:tab pos="762000" algn="l"/>
              </a:tabLst>
            </a:pPr>
            <a:r>
              <a:rPr lang="vi-VN" sz="2800" b="1">
                <a:solidFill>
                  <a:srgbClr val="FF0000"/>
                </a:solidFill>
                <a:cs typeface="Arial" charset="0"/>
              </a:rPr>
              <a:t>Điều 5</a:t>
            </a:r>
            <a:r>
              <a:rPr lang="en-US" sz="2800" b="1">
                <a:solidFill>
                  <a:srgbClr val="FF0000"/>
                </a:solidFill>
                <a:latin typeface="Arial" charset="0"/>
                <a:cs typeface="Arial" charset="0"/>
              </a:rPr>
              <a:t>. </a:t>
            </a:r>
            <a:r>
              <a:rPr lang="vi-VN" sz="2800" b="1">
                <a:solidFill>
                  <a:srgbClr val="FF0000"/>
                </a:solidFill>
                <a:cs typeface="Arial" charset="0"/>
              </a:rPr>
              <a:t>Đối tượng bị xử lý vi phạm hành chính</a:t>
            </a:r>
            <a:endParaRPr lang="en-US" sz="2800" b="1">
              <a:solidFill>
                <a:srgbClr val="FF0000"/>
              </a:solidFill>
              <a:latin typeface="Arial" charset="0"/>
              <a:cs typeface="Arial" charset="0"/>
            </a:endParaRPr>
          </a:p>
          <a:p>
            <a:pPr>
              <a:lnSpc>
                <a:spcPct val="110000"/>
              </a:lnSpc>
              <a:tabLst>
                <a:tab pos="762000" algn="l"/>
              </a:tabLst>
            </a:pPr>
            <a:endParaRPr lang="en-US" sz="2800" b="1">
              <a:solidFill>
                <a:srgbClr val="FF0000"/>
              </a:solidFill>
              <a:latin typeface="Arial" charset="0"/>
              <a:cs typeface="Arial" charset="0"/>
            </a:endParaRPr>
          </a:p>
          <a:p>
            <a:pPr>
              <a:lnSpc>
                <a:spcPct val="110000"/>
              </a:lnSpc>
              <a:tabLst>
                <a:tab pos="762000" algn="l"/>
              </a:tabLst>
            </a:pPr>
            <a:r>
              <a:rPr lang="en-US" sz="2800" b="1">
                <a:solidFill>
                  <a:srgbClr val="0070C0"/>
                </a:solidFill>
                <a:latin typeface="Arial" charset="0"/>
                <a:cs typeface="Arial" charset="0"/>
              </a:rPr>
              <a:t>1. Các đối tượng bị xử phạt vi phạm hành chính bao gồm:</a:t>
            </a:r>
          </a:p>
          <a:p>
            <a:pPr algn="just">
              <a:lnSpc>
                <a:spcPct val="110000"/>
              </a:lnSpc>
              <a:buFontTx/>
              <a:buAutoNum type="alphaLcParenR"/>
              <a:tabLst>
                <a:tab pos="762000" algn="l"/>
              </a:tabLst>
            </a:pPr>
            <a:r>
              <a:rPr lang="en-US" sz="2800">
                <a:solidFill>
                  <a:srgbClr val="002060"/>
                </a:solidFill>
                <a:latin typeface="Arial" charset="0"/>
                <a:cs typeface="Times New Roman" pitchFamily="18" charset="0"/>
              </a:rPr>
              <a:t> </a:t>
            </a:r>
            <a:r>
              <a:rPr lang="vi-VN" sz="2800">
                <a:solidFill>
                  <a:srgbClr val="002060"/>
                </a:solidFill>
                <a:cs typeface="Times New Roman" pitchFamily="18" charset="0"/>
              </a:rPr>
              <a:t>Người từ đủ </a:t>
            </a:r>
            <a:r>
              <a:rPr lang="vi-VN" sz="2800" i="1" u="sng">
                <a:solidFill>
                  <a:srgbClr val="FF0000"/>
                </a:solidFill>
                <a:cs typeface="Times New Roman" pitchFamily="18" charset="0"/>
              </a:rPr>
              <a:t>14 tuổi đến dưới 16 </a:t>
            </a:r>
            <a:r>
              <a:rPr lang="vi-VN" sz="2800">
                <a:solidFill>
                  <a:srgbClr val="002060"/>
                </a:solidFill>
                <a:cs typeface="Times New Roman" pitchFamily="18" charset="0"/>
              </a:rPr>
              <a:t>tuổi bị xử phạt vi phạm hành chính về vi phạm hành chính </a:t>
            </a:r>
            <a:r>
              <a:rPr lang="vi-VN" sz="2800" i="1" u="sng">
                <a:solidFill>
                  <a:srgbClr val="FF0000"/>
                </a:solidFill>
                <a:cs typeface="Times New Roman" pitchFamily="18" charset="0"/>
              </a:rPr>
              <a:t>do cố ý</a:t>
            </a:r>
            <a:r>
              <a:rPr lang="vi-VN" sz="2800">
                <a:solidFill>
                  <a:srgbClr val="002060"/>
                </a:solidFill>
                <a:cs typeface="Times New Roman" pitchFamily="18" charset="0"/>
              </a:rPr>
              <a:t>; người từ đủ 16 tuổi trở lên bị xử phạt vi phạm hành chính về mọi vi phạm hành chính</a:t>
            </a:r>
            <a:endParaRPr lang="en-US" sz="2800">
              <a:solidFill>
                <a:srgbClr val="002060"/>
              </a:solidFill>
              <a:latin typeface="Arial" charset="0"/>
              <a:cs typeface="Times New Roman" pitchFamily="18" charset="0"/>
            </a:endParaRPr>
          </a:p>
          <a:p>
            <a:pPr algn="r">
              <a:lnSpc>
                <a:spcPct val="110000"/>
              </a:lnSpc>
              <a:tabLst>
                <a:tab pos="762000" algn="l"/>
              </a:tabLst>
            </a:pPr>
            <a:r>
              <a:rPr lang="en-US" sz="2800" i="1">
                <a:solidFill>
                  <a:srgbClr val="FF0000"/>
                </a:solidFill>
                <a:latin typeface="Arial" charset="0"/>
                <a:cs typeface="Times New Roman" pitchFamily="18" charset="0"/>
              </a:rPr>
              <a:t>(trích khoản 1 Điều 5 Luật XLVPHC)</a:t>
            </a:r>
          </a:p>
          <a:p>
            <a:pPr algn="just">
              <a:lnSpc>
                <a:spcPct val="110000"/>
              </a:lnSpc>
              <a:tabLst>
                <a:tab pos="762000" algn="l"/>
              </a:tabLst>
            </a:pPr>
            <a:endParaRPr lang="en-US" sz="2800" b="1">
              <a:solidFill>
                <a:srgbClr val="FF0000"/>
              </a:solidFill>
              <a:latin typeface="Arial"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800" b="1">
                <a:solidFill>
                  <a:schemeClr val="bg1"/>
                </a:solidFill>
                <a:latin typeface="Times New Roman" panose="02020603050405020304" pitchFamily="18" charset="0"/>
                <a:cs typeface="Times New Roman" panose="02020603050405020304" pitchFamily="18" charset="0"/>
              </a:rPr>
              <a:t>NGUYÊN TẮC CHUNG XỬ PHẠT VI PHẠM HÀNH CHÍNH</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88950" y="700088"/>
            <a:ext cx="11283950" cy="5770562"/>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ct val="110000"/>
              </a:lnSpc>
            </a:pPr>
            <a:endParaRPr lang="en-US" sz="2400" b="1">
              <a:solidFill>
                <a:srgbClr val="FF0000"/>
              </a:solidFill>
              <a:latin typeface="Arial" charset="0"/>
              <a:cs typeface="Times New Roman" pitchFamily="18" charset="0"/>
            </a:endParaRPr>
          </a:p>
          <a:p>
            <a:pPr algn="just">
              <a:lnSpc>
                <a:spcPct val="110000"/>
              </a:lnSpc>
            </a:pPr>
            <a:r>
              <a:rPr lang="en-US" sz="2400" b="1">
                <a:solidFill>
                  <a:srgbClr val="FF0000"/>
                </a:solidFill>
                <a:latin typeface="Arial" charset="0"/>
                <a:cs typeface="Times New Roman" pitchFamily="18" charset="0"/>
              </a:rPr>
              <a:t>Điều 134. Nguyên tắc xử lý vi phạm hành chính đối với đối tượng chưa thành niên </a:t>
            </a:r>
          </a:p>
          <a:p>
            <a:pPr algn="just">
              <a:lnSpc>
                <a:spcPct val="110000"/>
              </a:lnSpc>
            </a:pPr>
            <a:r>
              <a:rPr lang="vi-VN" sz="2400">
                <a:solidFill>
                  <a:srgbClr val="002060"/>
                </a:solidFill>
                <a:cs typeface="Arial" charset="0"/>
              </a:rPr>
              <a:t>3. Việc áp dụng hình thức xử phạt, quyết định mức xử phạt đối với người chưa thành niên vi phạm hành chính </a:t>
            </a:r>
            <a:r>
              <a:rPr lang="vi-VN" sz="2400" i="1" u="sng">
                <a:solidFill>
                  <a:srgbClr val="FF0000"/>
                </a:solidFill>
                <a:cs typeface="Arial" charset="0"/>
              </a:rPr>
              <a:t>phải nhẹ hơn so với người thành niên</a:t>
            </a:r>
            <a:r>
              <a:rPr lang="vi-VN" sz="2400" u="sng">
                <a:solidFill>
                  <a:srgbClr val="FF0000"/>
                </a:solidFill>
                <a:cs typeface="Arial" charset="0"/>
              </a:rPr>
              <a:t> </a:t>
            </a:r>
            <a:r>
              <a:rPr lang="vi-VN" sz="2400">
                <a:solidFill>
                  <a:srgbClr val="002060"/>
                </a:solidFill>
                <a:cs typeface="Arial" charset="0"/>
              </a:rPr>
              <a:t>có cùng hành vi vi phạm hành chính. </a:t>
            </a:r>
            <a:endParaRPr lang="en-US" sz="2400">
              <a:solidFill>
                <a:srgbClr val="002060"/>
              </a:solidFill>
              <a:latin typeface="Arial" charset="0"/>
              <a:cs typeface="Arial" charset="0"/>
            </a:endParaRPr>
          </a:p>
          <a:p>
            <a:r>
              <a:rPr lang="vi-VN" sz="2400">
                <a:solidFill>
                  <a:srgbClr val="002060"/>
                </a:solidFill>
                <a:cs typeface="Arial" charset="0"/>
              </a:rPr>
              <a:t>Trường hợp người </a:t>
            </a:r>
            <a:r>
              <a:rPr lang="vi-VN" sz="2400" i="1" u="sng">
                <a:solidFill>
                  <a:srgbClr val="FF0000"/>
                </a:solidFill>
                <a:cs typeface="Arial" charset="0"/>
              </a:rPr>
              <a:t>từ đủ 14 tuổi đến dưới 16 tuổi</a:t>
            </a:r>
            <a:r>
              <a:rPr lang="vi-VN" sz="2400">
                <a:solidFill>
                  <a:srgbClr val="002060"/>
                </a:solidFill>
                <a:cs typeface="Arial" charset="0"/>
              </a:rPr>
              <a:t> vi phạm hành chính thì </a:t>
            </a:r>
            <a:r>
              <a:rPr lang="vi-VN" sz="2400" i="1" u="sng">
                <a:solidFill>
                  <a:srgbClr val="FF0000"/>
                </a:solidFill>
                <a:cs typeface="Arial" charset="0"/>
              </a:rPr>
              <a:t>không áp dụng hình thức phạt tiền.</a:t>
            </a:r>
            <a:endParaRPr lang="en-US" sz="2400" i="1" u="sng">
              <a:solidFill>
                <a:srgbClr val="FF0000"/>
              </a:solidFill>
              <a:latin typeface="Arial" charset="0"/>
              <a:cs typeface="Arial" charset="0"/>
            </a:endParaRPr>
          </a:p>
          <a:p>
            <a:pPr algn="just"/>
            <a:r>
              <a:rPr lang="vi-VN" sz="2400">
                <a:solidFill>
                  <a:srgbClr val="002060"/>
                </a:solidFill>
                <a:cs typeface="Arial" charset="0"/>
              </a:rPr>
              <a:t>Trường hợp người </a:t>
            </a:r>
            <a:r>
              <a:rPr lang="vi-VN" sz="2400" i="1" u="sng">
                <a:solidFill>
                  <a:srgbClr val="FF0000"/>
                </a:solidFill>
                <a:cs typeface="Arial" charset="0"/>
              </a:rPr>
              <a:t>từ đủ 16 tuổi đến dưới 18 tuổi </a:t>
            </a:r>
            <a:r>
              <a:rPr lang="vi-VN" sz="2400">
                <a:solidFill>
                  <a:srgbClr val="002060"/>
                </a:solidFill>
                <a:cs typeface="Arial" charset="0"/>
              </a:rPr>
              <a:t>vi phạm hành chính </a:t>
            </a:r>
            <a:r>
              <a:rPr lang="vi-VN" sz="2400" i="1" u="sng">
                <a:solidFill>
                  <a:srgbClr val="FF0000"/>
                </a:solidFill>
                <a:cs typeface="Arial" charset="0"/>
              </a:rPr>
              <a:t>bị phạt tiền thì mức tiền phạt không quá 1/2 mức tiền phạt áp dụng đối với người thành niên</a:t>
            </a:r>
            <a:r>
              <a:rPr lang="vi-VN" sz="2400">
                <a:solidFill>
                  <a:srgbClr val="002060"/>
                </a:solidFill>
                <a:cs typeface="Arial" charset="0"/>
              </a:rPr>
              <a:t>; trường hợp không có tiền nộp phạt hoặc không có khả năng thực hiện biện pháp khắc phục hậu quả thì cha mẹ hoặc người giám hộ phải thực hiện thay; </a:t>
            </a:r>
            <a:endParaRPr lang="en-US" sz="2400">
              <a:solidFill>
                <a:srgbClr val="002060"/>
              </a:solidFill>
              <a:latin typeface="Arial" charset="0"/>
              <a:cs typeface="Arial" charset="0"/>
            </a:endParaRPr>
          </a:p>
          <a:p>
            <a:pPr algn="r"/>
            <a:r>
              <a:rPr lang="en-US" sz="2400" i="1">
                <a:solidFill>
                  <a:srgbClr val="FF0000"/>
                </a:solidFill>
                <a:latin typeface="Arial" charset="0"/>
                <a:cs typeface="Arial" charset="0"/>
              </a:rPr>
              <a:t>(Trích Điều 134 Luật XLVPHC 2012</a:t>
            </a:r>
            <a:r>
              <a:rPr lang="en-US" sz="2400" b="1">
                <a:solidFill>
                  <a:srgbClr val="FF0000"/>
                </a:solidFill>
                <a:latin typeface="Arial" charset="0"/>
                <a:cs typeface="Arial" charset="0"/>
              </a:rPr>
              <a:t>)</a:t>
            </a:r>
            <a:endParaRPr lang="en-US" sz="2400">
              <a:solidFill>
                <a:schemeClr val="tx1"/>
              </a:solidFill>
              <a:latin typeface="Arial"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800" b="1" dirty="0">
                <a:solidFill>
                  <a:srgbClr val="FFFF00"/>
                </a:solidFill>
                <a:latin typeface="Times New Roman" panose="02020603050405020304" pitchFamily="18" charset="0"/>
                <a:cs typeface="Times New Roman" panose="02020603050405020304" pitchFamily="18" charset="0"/>
              </a:rPr>
              <a:t>3.1. </a:t>
            </a:r>
            <a:r>
              <a:rPr lang="vi-VN" sz="2800" b="1" dirty="0">
                <a:solidFill>
                  <a:srgbClr val="FFFF00"/>
                </a:solidFill>
                <a:latin typeface="Times New Roman" panose="02020603050405020304" pitchFamily="18" charset="0"/>
                <a:cs typeface="Times New Roman" panose="02020603050405020304" pitchFamily="18" charset="0"/>
              </a:rPr>
              <a:t>QUY ĐỊNH VỀ PHƯƠNG TIỆN GIAO THÔNG</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04813" y="792163"/>
            <a:ext cx="6270625" cy="5619750"/>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fontAlgn="auto">
              <a:lnSpc>
                <a:spcPct val="150000"/>
              </a:lnSpc>
              <a:spcBef>
                <a:spcPts val="0"/>
              </a:spcBef>
              <a:spcAft>
                <a:spcPts val="0"/>
              </a:spcAft>
              <a:defRPr/>
            </a:pPr>
            <a:r>
              <a:rPr lang="en-US" sz="2400" b="1" dirty="0" err="1">
                <a:solidFill>
                  <a:schemeClr val="tx1"/>
                </a:solidFill>
                <a:cs typeface="Times New Roman" panose="02020603050405020304" pitchFamily="18" charset="0"/>
              </a:rPr>
              <a:t>Trong</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tài</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liệu</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này</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chúng</a:t>
            </a:r>
            <a:r>
              <a:rPr lang="en-US" sz="2400" b="1" dirty="0">
                <a:solidFill>
                  <a:schemeClr val="tx1"/>
                </a:solidFill>
                <a:cs typeface="Times New Roman" panose="02020603050405020304" pitchFamily="18" charset="0"/>
              </a:rPr>
              <a:t> ta </a:t>
            </a:r>
            <a:r>
              <a:rPr lang="en-US" sz="2400" b="1" dirty="0" err="1">
                <a:solidFill>
                  <a:schemeClr val="tx1"/>
                </a:solidFill>
                <a:cs typeface="Times New Roman" panose="02020603050405020304" pitchFamily="18" charset="0"/>
              </a:rPr>
              <a:t>cùng</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tìm</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hiểu</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một</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số</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phương</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tiện</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giao</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thông</a:t>
            </a:r>
            <a:r>
              <a:rPr lang="en-US" sz="2400" b="1" dirty="0">
                <a:solidFill>
                  <a:schemeClr val="tx1"/>
                </a:solidFill>
                <a:cs typeface="Times New Roman" panose="02020603050405020304" pitchFamily="18" charset="0"/>
              </a:rPr>
              <a:t>, </a:t>
            </a:r>
            <a:r>
              <a:rPr lang="en-US" sz="2400" b="1" dirty="0" err="1">
                <a:solidFill>
                  <a:schemeClr val="tx1"/>
                </a:solidFill>
                <a:cs typeface="Times New Roman" panose="02020603050405020304" pitchFamily="18" charset="0"/>
              </a:rPr>
              <a:t>gồm</a:t>
            </a:r>
            <a:r>
              <a:rPr lang="en-US" sz="2400" b="1" dirty="0">
                <a:solidFill>
                  <a:schemeClr val="tx1"/>
                </a:solidFill>
                <a:cs typeface="Times New Roman" panose="02020603050405020304" pitchFamily="18" charset="0"/>
              </a:rPr>
              <a:t>:</a:t>
            </a:r>
          </a:p>
          <a:p>
            <a:pPr algn="just" fontAlgn="auto">
              <a:lnSpc>
                <a:spcPct val="150000"/>
              </a:lnSpc>
              <a:spcBef>
                <a:spcPts val="0"/>
              </a:spcBef>
              <a:spcAft>
                <a:spcPts val="0"/>
              </a:spcAft>
              <a:defRPr/>
            </a:pPr>
            <a:endParaRPr lang="en-US" sz="2400" b="1" dirty="0">
              <a:solidFill>
                <a:schemeClr val="tx1"/>
              </a:solidFill>
              <a:cs typeface="Times New Roman" panose="02020603050405020304" pitchFamily="18" charset="0"/>
            </a:endParaRPr>
          </a:p>
          <a:p>
            <a:pPr marL="457200" indent="-457200" algn="just" fontAlgn="auto">
              <a:lnSpc>
                <a:spcPct val="150000"/>
              </a:lnSpc>
              <a:spcBef>
                <a:spcPts val="0"/>
              </a:spcBef>
              <a:spcAft>
                <a:spcPts val="0"/>
              </a:spcAft>
              <a:buFontTx/>
              <a:buAutoNum type="arabicPeriod"/>
              <a:defRPr/>
            </a:pPr>
            <a:r>
              <a:rPr lang="en-US" sz="2400" b="1" dirty="0" err="1">
                <a:solidFill>
                  <a:srgbClr val="FF0000"/>
                </a:solidFill>
                <a:cs typeface="Times New Roman" panose="02020603050405020304" pitchFamily="18" charset="0"/>
              </a:rPr>
              <a:t>Phương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tiện</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giao</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thông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đường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bộ</a:t>
            </a:r>
            <a:endParaRPr lang="en-US" sz="2400" b="1" dirty="0">
              <a:solidFill>
                <a:srgbClr val="FF0000"/>
              </a:solidFill>
              <a:cs typeface="Times New Roman" panose="02020603050405020304" pitchFamily="18" charset="0"/>
            </a:endParaRPr>
          </a:p>
          <a:p>
            <a:pPr marL="457200" indent="-457200" algn="just" fontAlgn="auto">
              <a:lnSpc>
                <a:spcPct val="150000"/>
              </a:lnSpc>
              <a:spcBef>
                <a:spcPts val="0"/>
              </a:spcBef>
              <a:spcAft>
                <a:spcPts val="0"/>
              </a:spcAft>
              <a:buFontTx/>
              <a:buAutoNum type="arabicPeriod"/>
              <a:defRPr/>
            </a:pPr>
            <a:r>
              <a:rPr lang="en-US" sz="2400" b="1" dirty="0" err="1">
                <a:solidFill>
                  <a:srgbClr val="FF0000"/>
                </a:solidFill>
                <a:cs typeface="Times New Roman" panose="02020603050405020304" pitchFamily="18" charset="0"/>
              </a:rPr>
              <a:t>Phương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tiện</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giao</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thông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đường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sắt</a:t>
            </a:r>
            <a:endParaRPr lang="en-US" sz="2400" b="1" dirty="0">
              <a:solidFill>
                <a:srgbClr val="FF0000"/>
              </a:solidFill>
              <a:cs typeface="Times New Roman" panose="02020603050405020304" pitchFamily="18" charset="0"/>
            </a:endParaRPr>
          </a:p>
          <a:p>
            <a:pPr marL="457200" indent="-457200" algn="just" fontAlgn="auto">
              <a:lnSpc>
                <a:spcPct val="150000"/>
              </a:lnSpc>
              <a:spcBef>
                <a:spcPts val="0"/>
              </a:spcBef>
              <a:spcAft>
                <a:spcPts val="0"/>
              </a:spcAft>
              <a:buFontTx/>
              <a:buAutoNum type="arabicPeriod"/>
              <a:defRPr/>
            </a:pPr>
            <a:r>
              <a:rPr lang="en-US" sz="2400" b="1" dirty="0" err="1">
                <a:solidFill>
                  <a:srgbClr val="FF0000"/>
                </a:solidFill>
                <a:cs typeface="Times New Roman" panose="02020603050405020304" pitchFamily="18" charset="0"/>
              </a:rPr>
              <a:t>Phương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tiện</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giao</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thông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đường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hàng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không</a:t>
            </a:r>
            <a:endParaRPr lang="en-US" sz="2400" b="1" dirty="0">
              <a:solidFill>
                <a:srgbClr val="FF0000"/>
              </a:solidFill>
              <a:cs typeface="Times New Roman" panose="02020603050405020304" pitchFamily="18" charset="0"/>
            </a:endParaRPr>
          </a:p>
          <a:p>
            <a:pPr marL="457200" indent="-457200" algn="just" fontAlgn="auto">
              <a:lnSpc>
                <a:spcPct val="150000"/>
              </a:lnSpc>
              <a:spcBef>
                <a:spcPts val="0"/>
              </a:spcBef>
              <a:spcAft>
                <a:spcPts val="0"/>
              </a:spcAft>
              <a:buFontTx/>
              <a:buAutoNum type="arabicPeriod"/>
              <a:defRPr/>
            </a:pPr>
            <a:r>
              <a:rPr lang="en-US" sz="2400" b="1" dirty="0" err="1">
                <a:solidFill>
                  <a:srgbClr val="FF0000"/>
                </a:solidFill>
                <a:cs typeface="Times New Roman" panose="02020603050405020304" pitchFamily="18" charset="0"/>
              </a:rPr>
              <a:t>Phương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tiện</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giao</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thông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đường</a:t>
            </a:r>
            <a:r>
              <a:rPr lang="en-US" sz="2400" b="1" dirty="0">
                <a:solidFill>
                  <a:srgbClr val="FF0000"/>
                </a:solidFill>
                <a:cs typeface="Times New Roman" panose="02020603050405020304" pitchFamily="18" charset="0"/>
              </a:rPr>
              <a:t> </a:t>
            </a:r>
            <a:r>
              <a:rPr lang="en-US" sz="2400" b="1" dirty="0" err="1">
                <a:solidFill>
                  <a:srgbClr val="FF0000"/>
                </a:solidFill>
                <a:cs typeface="Times New Roman" panose="02020603050405020304" pitchFamily="18" charset="0"/>
              </a:rPr>
              <a:t>thủy</a:t>
            </a:r>
            <a:r>
              <a:rPr lang="en-US" sz="2400" b="1" dirty="0">
                <a:solidFill>
                  <a:srgbClr val="FF0000"/>
                </a:solidFill>
                <a:cs typeface="Times New Roman" panose="02020603050405020304" pitchFamily="18" charset="0"/>
              </a:rPr>
              <a:t> </a:t>
            </a:r>
          </a:p>
          <a:p>
            <a:pPr marL="457200" indent="-457200" algn="just" fontAlgn="auto">
              <a:lnSpc>
                <a:spcPct val="150000"/>
              </a:lnSpc>
              <a:spcBef>
                <a:spcPts val="0"/>
              </a:spcBef>
              <a:spcAft>
                <a:spcPts val="0"/>
              </a:spcAft>
              <a:buFontTx/>
              <a:buAutoNum type="arabicPeriod"/>
              <a:defRPr/>
            </a:pPr>
            <a:endParaRPr lang="en-US" sz="2400" b="1" dirty="0">
              <a:solidFill>
                <a:srgbClr val="FF0000"/>
              </a:solidFill>
              <a:cs typeface="Times New Roman" panose="02020603050405020304" pitchFamily="18" charset="0"/>
            </a:endParaRPr>
          </a:p>
        </p:txBody>
      </p:sp>
      <p:pic>
        <p:nvPicPr>
          <p:cNvPr id="52227" name="Picture 3"/>
          <p:cNvPicPr>
            <a:picLocks noChangeAspect="1"/>
          </p:cNvPicPr>
          <p:nvPr/>
        </p:nvPicPr>
        <p:blipFill>
          <a:blip r:embed="rId2"/>
          <a:srcRect l="948" t="4741" r="2728" b="3555"/>
          <a:stretch>
            <a:fillRect/>
          </a:stretch>
        </p:blipFill>
        <p:spPr bwMode="auto">
          <a:xfrm>
            <a:off x="6934200" y="700088"/>
            <a:ext cx="5257800" cy="58324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800" b="1">
                <a:solidFill>
                  <a:schemeClr val="bg1"/>
                </a:solidFill>
                <a:latin typeface="Times New Roman" panose="02020603050405020304" pitchFamily="18" charset="0"/>
                <a:cs typeface="Times New Roman" panose="02020603050405020304" pitchFamily="18" charset="0"/>
              </a:rPr>
              <a:t>3.</a:t>
            </a:r>
            <a:r>
              <a:rPr lang="en-US" sz="2800" b="1" dirty="0">
                <a:solidFill>
                  <a:schemeClr val="bg1"/>
                </a:solidFill>
                <a:latin typeface="Times New Roman" panose="02020603050405020304" pitchFamily="18" charset="0"/>
                <a:cs typeface="Times New Roman" panose="02020603050405020304" pitchFamily="18" charset="0"/>
              </a:rPr>
              <a:t>7</a:t>
            </a:r>
            <a:r>
              <a:rPr lang="vi-VN" sz="2800" b="1">
                <a:solidFill>
                  <a:schemeClr val="bg1"/>
                </a:solidFill>
                <a:latin typeface="Times New Roman" panose="02020603050405020304" pitchFamily="18" charset="0"/>
                <a:cs typeface="Times New Roman" panose="02020603050405020304" pitchFamily="18" charset="0"/>
              </a:rPr>
              <a:t>.</a:t>
            </a:r>
            <a:r>
              <a:rPr lang="en-US" sz="2800" b="1" dirty="0">
                <a:solidFill>
                  <a:schemeClr val="bg1"/>
                </a:solidFill>
                <a:latin typeface="Times New Roman" panose="02020603050405020304" pitchFamily="18" charset="0"/>
                <a:cs typeface="Times New Roman" panose="02020603050405020304" pitchFamily="18" charset="0"/>
              </a:rPr>
              <a:t>1.</a:t>
            </a:r>
            <a:r>
              <a:rPr lang="vi-VN"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AN TOÀN KHI THAM GIA GIAO THÔNG </a:t>
            </a:r>
            <a:r>
              <a:rPr lang="en-US" sz="2800" b="1" dirty="0">
                <a:solidFill>
                  <a:srgbClr val="FFFF00"/>
                </a:solidFill>
                <a:latin typeface="Times New Roman" panose="02020603050405020304" pitchFamily="18" charset="0"/>
                <a:cs typeface="Times New Roman" panose="02020603050405020304" pitchFamily="18" charset="0"/>
              </a:rPr>
              <a:t>BẰNG XE ĐẠP</a:t>
            </a:r>
            <a:endParaRPr lang="vi-VN" sz="2800" b="1" dirty="0">
              <a:solidFill>
                <a:srgbClr val="FFFF00"/>
              </a:solidFill>
              <a:latin typeface="Times New Roman" panose="02020603050405020304" pitchFamily="18" charset="0"/>
              <a:cs typeface="Times New Roman" panose="02020603050405020304" pitchFamily="18" charset="0"/>
            </a:endParaRPr>
          </a:p>
        </p:txBody>
      </p:sp>
      <p:pic>
        <p:nvPicPr>
          <p:cNvPr id="109570" name="Picture 3"/>
          <p:cNvPicPr>
            <a:picLocks noChangeAspect="1"/>
          </p:cNvPicPr>
          <p:nvPr/>
        </p:nvPicPr>
        <p:blipFill>
          <a:blip r:embed="rId3"/>
          <a:srcRect/>
          <a:stretch>
            <a:fillRect/>
          </a:stretch>
        </p:blipFill>
        <p:spPr bwMode="auto">
          <a:xfrm>
            <a:off x="222250" y="3714750"/>
            <a:ext cx="2424113" cy="2947988"/>
          </a:xfrm>
          <a:prstGeom prst="rect">
            <a:avLst/>
          </a:prstGeom>
          <a:noFill/>
          <a:ln w="9525">
            <a:noFill/>
            <a:miter lim="800000"/>
            <a:headEnd/>
            <a:tailEnd/>
          </a:ln>
        </p:spPr>
      </p:pic>
      <p:pic>
        <p:nvPicPr>
          <p:cNvPr id="109571" name="Picture 6" descr="bé tập đi xe đạp "/>
          <p:cNvPicPr>
            <a:picLocks noChangeAspect="1" noChangeArrowheads="1"/>
          </p:cNvPicPr>
          <p:nvPr/>
        </p:nvPicPr>
        <p:blipFill>
          <a:blip r:embed="rId4"/>
          <a:srcRect/>
          <a:stretch>
            <a:fillRect/>
          </a:stretch>
        </p:blipFill>
        <p:spPr bwMode="auto">
          <a:xfrm>
            <a:off x="222250" y="746125"/>
            <a:ext cx="2970213" cy="2921000"/>
          </a:xfrm>
          <a:prstGeom prst="rect">
            <a:avLst/>
          </a:prstGeom>
          <a:noFill/>
          <a:ln w="9525">
            <a:noFill/>
            <a:miter lim="800000"/>
            <a:headEnd/>
            <a:tailEnd/>
          </a:ln>
        </p:spPr>
      </p:pic>
      <p:pic>
        <p:nvPicPr>
          <p:cNvPr id="109572" name="Picture 10" descr="https://bizweb.dktcdn.net/thumb/1024x1024/100/417/909/files/day-be-cach-giu-thang-bang-khi-di-xe-dap-497x494-3f92cfaf-b5d8-4c32-8808-e4000aeee8ed.jpg?v=1618331924222"/>
          <p:cNvPicPr>
            <a:picLocks noChangeAspect="1" noChangeArrowheads="1"/>
          </p:cNvPicPr>
          <p:nvPr/>
        </p:nvPicPr>
        <p:blipFill>
          <a:blip r:embed="rId5"/>
          <a:srcRect/>
          <a:stretch>
            <a:fillRect/>
          </a:stretch>
        </p:blipFill>
        <p:spPr bwMode="auto">
          <a:xfrm>
            <a:off x="3367088" y="746125"/>
            <a:ext cx="3005137" cy="2921000"/>
          </a:xfrm>
          <a:prstGeom prst="rect">
            <a:avLst/>
          </a:prstGeom>
          <a:noFill/>
          <a:ln w="9525">
            <a:noFill/>
            <a:miter lim="800000"/>
            <a:headEnd/>
            <a:tailEnd/>
          </a:ln>
        </p:spPr>
      </p:pic>
      <p:sp>
        <p:nvSpPr>
          <p:cNvPr id="9" name="Rectangle 8"/>
          <p:cNvSpPr/>
          <p:nvPr/>
        </p:nvSpPr>
        <p:spPr>
          <a:xfrm>
            <a:off x="6516688" y="746125"/>
            <a:ext cx="5399087" cy="591661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r>
              <a:rPr lang="en-US" sz="2200" b="1" dirty="0">
                <a:solidFill>
                  <a:srgbClr val="FF0000"/>
                </a:solidFill>
              </a:rPr>
              <a:t>BÉ ĐI XE</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Xe</a:t>
            </a:r>
            <a:r>
              <a:rPr lang="en-US" sz="2200" b="1" dirty="0">
                <a:solidFill>
                  <a:srgbClr val="002060"/>
                </a:solidFill>
              </a:rPr>
              <a:t> </a:t>
            </a:r>
            <a:r>
              <a:rPr lang="en-US" sz="2200" b="1" dirty="0" err="1">
                <a:solidFill>
                  <a:srgbClr val="002060"/>
                </a:solidFill>
              </a:rPr>
              <a:t>vừa</a:t>
            </a:r>
            <a:r>
              <a:rPr lang="en-US" sz="2200" b="1" dirty="0">
                <a:solidFill>
                  <a:srgbClr val="002060"/>
                </a:solidFill>
              </a:rPr>
              <a:t> </a:t>
            </a:r>
            <a:r>
              <a:rPr lang="en-US" sz="2200" b="1" dirty="0" err="1">
                <a:solidFill>
                  <a:srgbClr val="002060"/>
                </a:solidFill>
              </a:rPr>
              <a:t>với</a:t>
            </a:r>
            <a:r>
              <a:rPr lang="en-US" sz="2200" b="1" dirty="0">
                <a:solidFill>
                  <a:srgbClr val="002060"/>
                </a:solidFill>
              </a:rPr>
              <a:t> </a:t>
            </a:r>
            <a:r>
              <a:rPr lang="en-US" sz="2200" b="1" dirty="0" err="1">
                <a:solidFill>
                  <a:srgbClr val="002060"/>
                </a:solidFill>
              </a:rPr>
              <a:t>lứa</a:t>
            </a:r>
            <a:r>
              <a:rPr lang="en-US" sz="2200" b="1" dirty="0">
                <a:solidFill>
                  <a:srgbClr val="002060"/>
                </a:solidFill>
              </a:rPr>
              <a:t> </a:t>
            </a:r>
            <a:r>
              <a:rPr lang="en-US" sz="2200" b="1" dirty="0" err="1">
                <a:solidFill>
                  <a:srgbClr val="002060"/>
                </a:solidFill>
              </a:rPr>
              <a:t>tuổi</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chiều</a:t>
            </a:r>
            <a:r>
              <a:rPr lang="en-US" sz="2200" b="1" dirty="0">
                <a:solidFill>
                  <a:srgbClr val="002060"/>
                </a:solidFill>
              </a:rPr>
              <a:t> </a:t>
            </a:r>
            <a:r>
              <a:rPr lang="en-US" sz="2200" b="1" dirty="0" err="1">
                <a:solidFill>
                  <a:srgbClr val="002060"/>
                </a:solidFill>
              </a:rPr>
              <a:t>cao</a:t>
            </a:r>
            <a:r>
              <a:rPr lang="en-US" sz="2200" b="1" dirty="0">
                <a:solidFill>
                  <a:srgbClr val="002060"/>
                </a:solidFill>
              </a:rPr>
              <a:t> </a:t>
            </a:r>
            <a:r>
              <a:rPr lang="en-US" sz="2200" b="1" dirty="0" err="1">
                <a:solidFill>
                  <a:srgbClr val="002060"/>
                </a:solidFill>
              </a:rPr>
              <a:t>của</a:t>
            </a:r>
            <a:r>
              <a:rPr lang="en-US" sz="2200" b="1" dirty="0">
                <a:solidFill>
                  <a:srgbClr val="002060"/>
                </a:solidFill>
              </a:rPr>
              <a:t> </a:t>
            </a:r>
            <a:r>
              <a:rPr lang="en-US" sz="2200" b="1" dirty="0" err="1">
                <a:solidFill>
                  <a:srgbClr val="002060"/>
                </a:solidFill>
              </a:rPr>
              <a:t>bé</a:t>
            </a:r>
            <a:endParaRPr lang="en-US" sz="2200" b="1" dirty="0">
              <a:solidFill>
                <a:srgbClr val="002060"/>
              </a:solidFill>
            </a:endParaRP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Các</a:t>
            </a:r>
            <a:r>
              <a:rPr lang="en-US" sz="2200" b="1" dirty="0">
                <a:solidFill>
                  <a:srgbClr val="002060"/>
                </a:solidFill>
              </a:rPr>
              <a:t> </a:t>
            </a:r>
            <a:r>
              <a:rPr lang="en-US" sz="2200" b="1" dirty="0" err="1">
                <a:solidFill>
                  <a:srgbClr val="002060"/>
                </a:solidFill>
              </a:rPr>
              <a:t>bộ</a:t>
            </a:r>
            <a:r>
              <a:rPr lang="en-US" sz="2200" b="1" dirty="0">
                <a:solidFill>
                  <a:srgbClr val="002060"/>
                </a:solidFill>
              </a:rPr>
              <a:t> </a:t>
            </a:r>
            <a:r>
              <a:rPr lang="en-US" sz="2200" b="1" dirty="0" err="1">
                <a:solidFill>
                  <a:srgbClr val="002060"/>
                </a:solidFill>
              </a:rPr>
              <a:t>phận</a:t>
            </a:r>
            <a:r>
              <a:rPr lang="en-US" sz="2200" b="1" dirty="0">
                <a:solidFill>
                  <a:srgbClr val="002060"/>
                </a:solidFill>
              </a:rPr>
              <a:t> </a:t>
            </a:r>
            <a:r>
              <a:rPr lang="en-US" sz="2200" b="1" dirty="0" err="1">
                <a:solidFill>
                  <a:srgbClr val="002060"/>
                </a:solidFill>
              </a:rPr>
              <a:t>của</a:t>
            </a:r>
            <a:r>
              <a:rPr lang="en-US" sz="2200" b="1" dirty="0">
                <a:solidFill>
                  <a:srgbClr val="002060"/>
                </a:solidFill>
              </a:rPr>
              <a:t> </a:t>
            </a:r>
            <a:r>
              <a:rPr lang="en-US" sz="2200" b="1" dirty="0" err="1">
                <a:solidFill>
                  <a:srgbClr val="002060"/>
                </a:solidFill>
              </a:rPr>
              <a:t>xe</a:t>
            </a:r>
            <a:r>
              <a:rPr lang="en-US" sz="2200" b="1" dirty="0">
                <a:solidFill>
                  <a:srgbClr val="002060"/>
                </a:solidFill>
              </a:rPr>
              <a:t> (</a:t>
            </a:r>
            <a:r>
              <a:rPr lang="en-US" sz="2200" b="1" dirty="0" err="1">
                <a:solidFill>
                  <a:srgbClr val="002060"/>
                </a:solidFill>
              </a:rPr>
              <a:t>phanh</a:t>
            </a:r>
            <a:r>
              <a:rPr lang="en-US" sz="2200" b="1" dirty="0">
                <a:solidFill>
                  <a:srgbClr val="002060"/>
                </a:solidFill>
              </a:rPr>
              <a:t> (</a:t>
            </a:r>
            <a:r>
              <a:rPr lang="en-US" sz="2200" b="1" dirty="0" err="1">
                <a:solidFill>
                  <a:srgbClr val="002060"/>
                </a:solidFill>
              </a:rPr>
              <a:t>thắng</a:t>
            </a:r>
            <a:r>
              <a:rPr lang="en-US" sz="2200" b="1" dirty="0">
                <a:solidFill>
                  <a:srgbClr val="002060"/>
                </a:solidFill>
              </a:rPr>
              <a:t>), </a:t>
            </a:r>
            <a:r>
              <a:rPr lang="en-US" sz="2200" b="1" dirty="0" err="1">
                <a:solidFill>
                  <a:srgbClr val="002060"/>
                </a:solidFill>
              </a:rPr>
              <a:t>tay</a:t>
            </a:r>
            <a:r>
              <a:rPr lang="en-US" sz="2200" b="1" dirty="0">
                <a:solidFill>
                  <a:srgbClr val="002060"/>
                </a:solidFill>
              </a:rPr>
              <a:t> </a:t>
            </a:r>
            <a:r>
              <a:rPr lang="en-US" sz="2200" b="1" dirty="0" err="1">
                <a:solidFill>
                  <a:srgbClr val="002060"/>
                </a:solidFill>
              </a:rPr>
              <a:t>lái</a:t>
            </a:r>
            <a:r>
              <a:rPr lang="en-US" sz="2200" b="1" dirty="0">
                <a:solidFill>
                  <a:srgbClr val="002060"/>
                </a:solidFill>
              </a:rPr>
              <a:t>, </a:t>
            </a:r>
            <a:r>
              <a:rPr lang="en-US" sz="2200" b="1" dirty="0" err="1">
                <a:solidFill>
                  <a:srgbClr val="002060"/>
                </a:solidFill>
              </a:rPr>
              <a:t>chuông</a:t>
            </a:r>
            <a:r>
              <a:rPr lang="en-US" sz="2200" b="1" dirty="0">
                <a:solidFill>
                  <a:srgbClr val="002060"/>
                </a:solidFill>
              </a:rPr>
              <a:t>…) </a:t>
            </a:r>
            <a:r>
              <a:rPr lang="en-US" sz="2200" b="1" dirty="0" err="1">
                <a:solidFill>
                  <a:srgbClr val="002060"/>
                </a:solidFill>
              </a:rPr>
              <a:t>hoạt</a:t>
            </a:r>
            <a:r>
              <a:rPr lang="en-US" sz="2200" b="1" dirty="0">
                <a:solidFill>
                  <a:srgbClr val="002060"/>
                </a:solidFill>
              </a:rPr>
              <a:t> </a:t>
            </a:r>
            <a:r>
              <a:rPr lang="en-US" sz="2200" b="1" dirty="0" err="1">
                <a:solidFill>
                  <a:srgbClr val="002060"/>
                </a:solidFill>
              </a:rPr>
              <a:t>động</a:t>
            </a:r>
            <a:r>
              <a:rPr lang="en-US" sz="2200" b="1" dirty="0">
                <a:solidFill>
                  <a:srgbClr val="002060"/>
                </a:solidFill>
              </a:rPr>
              <a:t> </a:t>
            </a:r>
            <a:r>
              <a:rPr lang="en-US" sz="2200" b="1" dirty="0" err="1">
                <a:solidFill>
                  <a:srgbClr val="002060"/>
                </a:solidFill>
              </a:rPr>
              <a:t>hiệu</a:t>
            </a:r>
            <a:r>
              <a:rPr lang="en-US" sz="2200" b="1" dirty="0">
                <a:solidFill>
                  <a:srgbClr val="002060"/>
                </a:solidFill>
              </a:rPr>
              <a:t> </a:t>
            </a:r>
            <a:r>
              <a:rPr lang="en-US" sz="2200" b="1" dirty="0" err="1">
                <a:solidFill>
                  <a:srgbClr val="002060"/>
                </a:solidFill>
              </a:rPr>
              <a:t>lực</a:t>
            </a:r>
            <a:r>
              <a:rPr lang="en-US" sz="2200" b="1" dirty="0">
                <a:solidFill>
                  <a:srgbClr val="002060"/>
                </a:solidFill>
              </a:rPr>
              <a:t>, an </a:t>
            </a:r>
            <a:r>
              <a:rPr lang="en-US" sz="2200" b="1" dirty="0" err="1">
                <a:solidFill>
                  <a:srgbClr val="002060"/>
                </a:solidFill>
              </a:rPr>
              <a:t>toàn</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Luôn</a:t>
            </a:r>
            <a:r>
              <a:rPr lang="en-US" sz="2200" b="1" dirty="0">
                <a:solidFill>
                  <a:srgbClr val="002060"/>
                </a:solidFill>
              </a:rPr>
              <a:t> </a:t>
            </a:r>
            <a:r>
              <a:rPr lang="en-US" sz="2200" b="1" dirty="0" err="1">
                <a:solidFill>
                  <a:srgbClr val="002060"/>
                </a:solidFill>
              </a:rPr>
              <a:t>đặt</a:t>
            </a:r>
            <a:r>
              <a:rPr lang="en-US" sz="2200" b="1" dirty="0">
                <a:solidFill>
                  <a:srgbClr val="002060"/>
                </a:solidFill>
              </a:rPr>
              <a:t> </a:t>
            </a:r>
            <a:r>
              <a:rPr lang="en-US" sz="2200" b="1" dirty="0" err="1">
                <a:solidFill>
                  <a:srgbClr val="002060"/>
                </a:solidFill>
              </a:rPr>
              <a:t>dưới</a:t>
            </a:r>
            <a:r>
              <a:rPr lang="en-US" sz="2200" b="1" dirty="0">
                <a:solidFill>
                  <a:srgbClr val="002060"/>
                </a:solidFill>
              </a:rPr>
              <a:t> </a:t>
            </a:r>
            <a:r>
              <a:rPr lang="en-US" sz="2200" b="1" dirty="0" err="1">
                <a:solidFill>
                  <a:srgbClr val="002060"/>
                </a:solidFill>
              </a:rPr>
              <a:t>sự</a:t>
            </a:r>
            <a:r>
              <a:rPr lang="en-US" sz="2200" b="1" dirty="0">
                <a:solidFill>
                  <a:srgbClr val="002060"/>
                </a:solidFill>
              </a:rPr>
              <a:t> </a:t>
            </a:r>
            <a:r>
              <a:rPr lang="en-US" sz="2200" b="1" dirty="0" err="1">
                <a:solidFill>
                  <a:srgbClr val="002060"/>
                </a:solidFill>
              </a:rPr>
              <a:t>giám</a:t>
            </a:r>
            <a:r>
              <a:rPr lang="en-US" sz="2200" b="1" dirty="0">
                <a:solidFill>
                  <a:srgbClr val="002060"/>
                </a:solidFill>
              </a:rPr>
              <a:t> </a:t>
            </a:r>
            <a:r>
              <a:rPr lang="en-US" sz="2200" b="1" dirty="0" err="1">
                <a:solidFill>
                  <a:srgbClr val="002060"/>
                </a:solidFill>
              </a:rPr>
              <a:t>sát</a:t>
            </a:r>
            <a:r>
              <a:rPr lang="en-US" sz="2200" b="1" dirty="0">
                <a:solidFill>
                  <a:srgbClr val="002060"/>
                </a:solidFill>
              </a:rPr>
              <a:t> </a:t>
            </a:r>
            <a:r>
              <a:rPr lang="en-US" sz="2200" b="1" dirty="0" err="1">
                <a:solidFill>
                  <a:srgbClr val="002060"/>
                </a:solidFill>
              </a:rPr>
              <a:t>của</a:t>
            </a:r>
            <a:r>
              <a:rPr lang="en-US" sz="2200" b="1" dirty="0">
                <a:solidFill>
                  <a:srgbClr val="002060"/>
                </a:solidFill>
              </a:rPr>
              <a:t> </a:t>
            </a:r>
            <a:r>
              <a:rPr lang="en-US" sz="2200" b="1" dirty="0" err="1">
                <a:solidFill>
                  <a:srgbClr val="002060"/>
                </a:solidFill>
              </a:rPr>
              <a:t>người</a:t>
            </a:r>
            <a:r>
              <a:rPr lang="en-US" sz="2200" b="1" dirty="0">
                <a:solidFill>
                  <a:srgbClr val="002060"/>
                </a:solidFill>
              </a:rPr>
              <a:t> </a:t>
            </a:r>
            <a:r>
              <a:rPr lang="en-US" sz="2200" b="1" dirty="0" err="1">
                <a:solidFill>
                  <a:srgbClr val="002060"/>
                </a:solidFill>
              </a:rPr>
              <a:t>lớn</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Đội</a:t>
            </a:r>
            <a:r>
              <a:rPr lang="en-US" sz="2200" b="1" dirty="0">
                <a:solidFill>
                  <a:srgbClr val="002060"/>
                </a:solidFill>
              </a:rPr>
              <a:t> </a:t>
            </a:r>
            <a:r>
              <a:rPr lang="en-US" sz="2200" b="1" dirty="0" err="1">
                <a:solidFill>
                  <a:srgbClr val="002060"/>
                </a:solidFill>
              </a:rPr>
              <a:t>mũ</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hiểm</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sử</a:t>
            </a:r>
            <a:r>
              <a:rPr lang="en-US" sz="2200" b="1" dirty="0">
                <a:solidFill>
                  <a:srgbClr val="002060"/>
                </a:solidFill>
              </a:rPr>
              <a:t> </a:t>
            </a:r>
            <a:r>
              <a:rPr lang="en-US" sz="2200" b="1" dirty="0" err="1">
                <a:solidFill>
                  <a:srgbClr val="002060"/>
                </a:solidFill>
              </a:rPr>
              <a:t>dụng</a:t>
            </a:r>
            <a:r>
              <a:rPr lang="en-US" sz="2200" b="1" dirty="0">
                <a:solidFill>
                  <a:srgbClr val="002060"/>
                </a:solidFill>
              </a:rPr>
              <a:t> </a:t>
            </a:r>
            <a:r>
              <a:rPr lang="en-US" sz="2200" b="1" dirty="0" err="1">
                <a:solidFill>
                  <a:srgbClr val="002060"/>
                </a:solidFill>
              </a:rPr>
              <a:t>các</a:t>
            </a:r>
            <a:r>
              <a:rPr lang="en-US" sz="2200" b="1" dirty="0">
                <a:solidFill>
                  <a:srgbClr val="002060"/>
                </a:solidFill>
              </a:rPr>
              <a:t> </a:t>
            </a:r>
            <a:r>
              <a:rPr lang="en-US" sz="2200" b="1" dirty="0" err="1">
                <a:solidFill>
                  <a:srgbClr val="002060"/>
                </a:solidFill>
              </a:rPr>
              <a:t>thiết</a:t>
            </a:r>
            <a:r>
              <a:rPr lang="en-US" sz="2200" b="1" dirty="0">
                <a:solidFill>
                  <a:srgbClr val="002060"/>
                </a:solidFill>
              </a:rPr>
              <a:t> </a:t>
            </a:r>
            <a:r>
              <a:rPr lang="en-US" sz="2200" b="1" dirty="0" err="1">
                <a:solidFill>
                  <a:srgbClr val="002060"/>
                </a:solidFill>
              </a:rPr>
              <a:t>bị</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hộ</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 </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Mặc</a:t>
            </a:r>
            <a:r>
              <a:rPr lang="en-US" sz="2200" b="1" dirty="0">
                <a:solidFill>
                  <a:srgbClr val="002060"/>
                </a:solidFill>
              </a:rPr>
              <a:t> </a:t>
            </a:r>
            <a:r>
              <a:rPr lang="en-US" sz="2200" b="1" dirty="0" err="1">
                <a:solidFill>
                  <a:srgbClr val="002060"/>
                </a:solidFill>
              </a:rPr>
              <a:t>đồ</a:t>
            </a:r>
            <a:r>
              <a:rPr lang="en-US" sz="2200" b="1" dirty="0">
                <a:solidFill>
                  <a:srgbClr val="002060"/>
                </a:solidFill>
              </a:rPr>
              <a:t> </a:t>
            </a:r>
            <a:r>
              <a:rPr lang="en-US" sz="2200" b="1" dirty="0" err="1">
                <a:solidFill>
                  <a:srgbClr val="002060"/>
                </a:solidFill>
              </a:rPr>
              <a:t>sáng</a:t>
            </a:r>
            <a:r>
              <a:rPr lang="en-US" sz="2200" b="1" dirty="0">
                <a:solidFill>
                  <a:srgbClr val="002060"/>
                </a:solidFill>
              </a:rPr>
              <a:t> </a:t>
            </a:r>
            <a:r>
              <a:rPr lang="en-US" sz="2200" b="1" dirty="0" err="1">
                <a:solidFill>
                  <a:srgbClr val="002060"/>
                </a:solidFill>
              </a:rPr>
              <a:t>màu</a:t>
            </a:r>
            <a:r>
              <a:rPr lang="en-US" sz="2200" b="1" dirty="0">
                <a:solidFill>
                  <a:srgbClr val="002060"/>
                </a:solidFill>
              </a:rPr>
              <a:t> </a:t>
            </a:r>
            <a:r>
              <a:rPr lang="en-US" sz="2200" b="1" dirty="0" err="1">
                <a:solidFill>
                  <a:srgbClr val="002060"/>
                </a:solidFill>
              </a:rPr>
              <a:t>khi</a:t>
            </a:r>
            <a:r>
              <a:rPr lang="en-US" sz="2200" b="1" dirty="0">
                <a:solidFill>
                  <a:srgbClr val="002060"/>
                </a:solidFill>
              </a:rPr>
              <a:t> </a:t>
            </a:r>
            <a:r>
              <a:rPr lang="en-US" sz="2200" b="1" dirty="0" err="1">
                <a:solidFill>
                  <a:srgbClr val="002060"/>
                </a:solidFill>
              </a:rPr>
              <a:t>trời</a:t>
            </a:r>
            <a:r>
              <a:rPr lang="en-US" sz="2200" b="1" dirty="0">
                <a:solidFill>
                  <a:srgbClr val="002060"/>
                </a:solidFill>
              </a:rPr>
              <a:t> </a:t>
            </a:r>
            <a:r>
              <a:rPr lang="en-US" sz="2200" b="1" dirty="0" err="1">
                <a:solidFill>
                  <a:srgbClr val="002060"/>
                </a:solidFill>
              </a:rPr>
              <a:t>tối</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endParaRPr lang="en-US" sz="2200" dirty="0">
              <a:solidFill>
                <a:srgbClr val="002060"/>
              </a:solidFill>
            </a:endParaRPr>
          </a:p>
          <a:p>
            <a:pPr algn="ctr" fontAlgn="auto">
              <a:spcBef>
                <a:spcPts val="0"/>
              </a:spcBef>
              <a:spcAft>
                <a:spcPts val="0"/>
              </a:spcAft>
              <a:defRPr/>
            </a:pPr>
            <a:r>
              <a:rPr lang="en-US" sz="2200" b="1" dirty="0">
                <a:solidFill>
                  <a:srgbClr val="FF0000"/>
                </a:solidFill>
              </a:rPr>
              <a:t>BÉ NGỒI TRÊN XE </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Chở</a:t>
            </a:r>
            <a:r>
              <a:rPr lang="en-US" sz="2200" b="1" dirty="0">
                <a:solidFill>
                  <a:srgbClr val="002060"/>
                </a:solidFill>
              </a:rPr>
              <a:t> </a:t>
            </a:r>
            <a:r>
              <a:rPr lang="en-US" sz="2200" b="1" dirty="0" err="1">
                <a:solidFill>
                  <a:srgbClr val="002060"/>
                </a:solidFill>
              </a:rPr>
              <a:t>bé</a:t>
            </a:r>
            <a:r>
              <a:rPr lang="en-US" sz="2200" b="1" dirty="0">
                <a:solidFill>
                  <a:srgbClr val="002060"/>
                </a:solidFill>
              </a:rPr>
              <a:t> </a:t>
            </a:r>
            <a:r>
              <a:rPr lang="en-US" sz="2200" b="1" dirty="0" err="1">
                <a:solidFill>
                  <a:srgbClr val="002060"/>
                </a:solidFill>
              </a:rPr>
              <a:t>trên</a:t>
            </a:r>
            <a:r>
              <a:rPr lang="en-US" sz="2200" b="1" dirty="0">
                <a:solidFill>
                  <a:srgbClr val="002060"/>
                </a:solidFill>
              </a:rPr>
              <a:t> </a:t>
            </a:r>
            <a:r>
              <a:rPr lang="en-US" sz="2200" b="1" dirty="0" err="1">
                <a:solidFill>
                  <a:srgbClr val="002060"/>
                </a:solidFill>
              </a:rPr>
              <a:t>xe</a:t>
            </a:r>
            <a:r>
              <a:rPr lang="en-US" sz="2200" b="1" dirty="0">
                <a:solidFill>
                  <a:srgbClr val="002060"/>
                </a:solidFill>
              </a:rPr>
              <a:t> </a:t>
            </a:r>
            <a:r>
              <a:rPr lang="en-US" sz="2200" b="1" dirty="0" err="1">
                <a:solidFill>
                  <a:srgbClr val="002060"/>
                </a:solidFill>
              </a:rPr>
              <a:t>lắp</a:t>
            </a:r>
            <a:r>
              <a:rPr lang="en-US" sz="2200" b="1" dirty="0">
                <a:solidFill>
                  <a:srgbClr val="002060"/>
                </a:solidFill>
              </a:rPr>
              <a:t> </a:t>
            </a:r>
            <a:r>
              <a:rPr lang="en-US" sz="2200" b="1" dirty="0" err="1">
                <a:solidFill>
                  <a:srgbClr val="002060"/>
                </a:solidFill>
              </a:rPr>
              <a:t>ghế</a:t>
            </a:r>
            <a:r>
              <a:rPr lang="en-US" sz="2200" b="1" dirty="0">
                <a:solidFill>
                  <a:srgbClr val="002060"/>
                </a:solidFill>
              </a:rPr>
              <a:t> </a:t>
            </a:r>
            <a:r>
              <a:rPr lang="en-US" sz="2200" b="1" dirty="0" err="1">
                <a:solidFill>
                  <a:srgbClr val="002060"/>
                </a:solidFill>
              </a:rPr>
              <a:t>ngồi</a:t>
            </a:r>
            <a:r>
              <a:rPr lang="en-US" sz="2200" b="1" dirty="0">
                <a:solidFill>
                  <a:srgbClr val="002060"/>
                </a:solidFill>
              </a:rPr>
              <a:t> </a:t>
            </a:r>
            <a:r>
              <a:rPr lang="en-US" sz="2200" b="1" dirty="0" err="1">
                <a:solidFill>
                  <a:srgbClr val="002060"/>
                </a:solidFill>
              </a:rPr>
              <a:t>dành</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Đội</a:t>
            </a:r>
            <a:r>
              <a:rPr lang="en-US" sz="2200" b="1" dirty="0">
                <a:solidFill>
                  <a:srgbClr val="002060"/>
                </a:solidFill>
              </a:rPr>
              <a:t> </a:t>
            </a:r>
            <a:r>
              <a:rPr lang="en-US" sz="2200" b="1" dirty="0" err="1">
                <a:solidFill>
                  <a:srgbClr val="002060"/>
                </a:solidFill>
              </a:rPr>
              <a:t>mũ</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hiểm</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thắt</a:t>
            </a:r>
            <a:r>
              <a:rPr lang="en-US" sz="2200" b="1" dirty="0">
                <a:solidFill>
                  <a:srgbClr val="002060"/>
                </a:solidFill>
              </a:rPr>
              <a:t> </a:t>
            </a:r>
            <a:r>
              <a:rPr lang="en-US" sz="2200" b="1" dirty="0" err="1">
                <a:solidFill>
                  <a:srgbClr val="002060"/>
                </a:solidFill>
              </a:rPr>
              <a:t>dây</a:t>
            </a:r>
            <a:r>
              <a:rPr lang="en-US" sz="2200" b="1" dirty="0">
                <a:solidFill>
                  <a:srgbClr val="002060"/>
                </a:solidFill>
              </a:rPr>
              <a:t> an </a:t>
            </a:r>
            <a:r>
              <a:rPr lang="en-US" sz="2200" b="1" dirty="0" err="1">
                <a:solidFill>
                  <a:srgbClr val="002060"/>
                </a:solidFill>
              </a:rPr>
              <a:t>toàn</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 </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Vị</a:t>
            </a:r>
            <a:r>
              <a:rPr lang="en-US" sz="2200" b="1" dirty="0">
                <a:solidFill>
                  <a:srgbClr val="002060"/>
                </a:solidFill>
              </a:rPr>
              <a:t> </a:t>
            </a:r>
            <a:r>
              <a:rPr lang="en-US" sz="2200" b="1" dirty="0" err="1">
                <a:solidFill>
                  <a:srgbClr val="002060"/>
                </a:solidFill>
              </a:rPr>
              <a:t>trí</a:t>
            </a:r>
            <a:r>
              <a:rPr lang="en-US" sz="2200" b="1" dirty="0">
                <a:solidFill>
                  <a:srgbClr val="002060"/>
                </a:solidFill>
              </a:rPr>
              <a:t> an </a:t>
            </a:r>
            <a:r>
              <a:rPr lang="en-US" sz="2200" b="1" dirty="0" err="1">
                <a:solidFill>
                  <a:srgbClr val="002060"/>
                </a:solidFill>
              </a:rPr>
              <a:t>toàn</a:t>
            </a:r>
            <a:r>
              <a:rPr lang="en-US" sz="2200" b="1" dirty="0">
                <a:solidFill>
                  <a:srgbClr val="002060"/>
                </a:solidFill>
              </a:rPr>
              <a:t> </a:t>
            </a:r>
            <a:r>
              <a:rPr lang="en-US" sz="2200" b="1" dirty="0" err="1">
                <a:solidFill>
                  <a:srgbClr val="002060"/>
                </a:solidFill>
              </a:rPr>
              <a:t>nhất</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 </a:t>
            </a:r>
            <a:r>
              <a:rPr lang="en-US" sz="2200" b="1" dirty="0" err="1">
                <a:solidFill>
                  <a:srgbClr val="002060"/>
                </a:solidFill>
              </a:rPr>
              <a:t>là</a:t>
            </a:r>
            <a:r>
              <a:rPr lang="en-US" sz="2200" b="1" dirty="0">
                <a:solidFill>
                  <a:srgbClr val="002060"/>
                </a:solidFill>
              </a:rPr>
              <a:t> </a:t>
            </a:r>
            <a:r>
              <a:rPr lang="en-US" sz="2200" b="1" dirty="0" err="1">
                <a:solidFill>
                  <a:srgbClr val="002060"/>
                </a:solidFill>
              </a:rPr>
              <a:t>ngồi</a:t>
            </a:r>
            <a:r>
              <a:rPr lang="en-US" sz="2200" b="1" dirty="0">
                <a:solidFill>
                  <a:srgbClr val="002060"/>
                </a:solidFill>
              </a:rPr>
              <a:t> </a:t>
            </a:r>
            <a:r>
              <a:rPr lang="en-US" sz="2200" b="1" dirty="0" err="1">
                <a:solidFill>
                  <a:srgbClr val="002060"/>
                </a:solidFill>
              </a:rPr>
              <a:t>phía</a:t>
            </a:r>
            <a:r>
              <a:rPr lang="en-US" sz="2200" b="1" dirty="0">
                <a:solidFill>
                  <a:srgbClr val="002060"/>
                </a:solidFill>
              </a:rPr>
              <a:t> </a:t>
            </a:r>
            <a:r>
              <a:rPr lang="en-US" sz="2200" b="1" dirty="0" err="1">
                <a:solidFill>
                  <a:srgbClr val="002060"/>
                </a:solidFill>
              </a:rPr>
              <a:t>sau</a:t>
            </a:r>
            <a:r>
              <a:rPr lang="en-US" sz="2200" b="1" dirty="0">
                <a:solidFill>
                  <a:srgbClr val="002060"/>
                </a:solidFill>
              </a:rPr>
              <a:t> </a:t>
            </a:r>
            <a:r>
              <a:rPr lang="en-US" sz="2200" b="1" dirty="0" err="1">
                <a:solidFill>
                  <a:srgbClr val="002060"/>
                </a:solidFill>
              </a:rPr>
              <a:t>người</a:t>
            </a:r>
            <a:r>
              <a:rPr lang="en-US" sz="2200" b="1" dirty="0">
                <a:solidFill>
                  <a:srgbClr val="002060"/>
                </a:solidFill>
              </a:rPr>
              <a:t> </a:t>
            </a:r>
            <a:r>
              <a:rPr lang="en-US" sz="2200" b="1" dirty="0" err="1">
                <a:solidFill>
                  <a:srgbClr val="002060"/>
                </a:solidFill>
              </a:rPr>
              <a:t>lớn</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Người</a:t>
            </a:r>
            <a:r>
              <a:rPr lang="en-US" sz="2200" b="1" dirty="0">
                <a:solidFill>
                  <a:srgbClr val="002060"/>
                </a:solidFill>
              </a:rPr>
              <a:t> </a:t>
            </a:r>
            <a:r>
              <a:rPr lang="en-US" sz="2200" b="1" dirty="0" err="1">
                <a:solidFill>
                  <a:srgbClr val="002060"/>
                </a:solidFill>
              </a:rPr>
              <a:t>lớn</a:t>
            </a:r>
            <a:r>
              <a:rPr lang="en-US" sz="2200" b="1" dirty="0">
                <a:solidFill>
                  <a:srgbClr val="002060"/>
                </a:solidFill>
              </a:rPr>
              <a:t> </a:t>
            </a:r>
            <a:r>
              <a:rPr lang="en-US" sz="2200" b="1" dirty="0" err="1">
                <a:solidFill>
                  <a:srgbClr val="002060"/>
                </a:solidFill>
              </a:rPr>
              <a:t>chấp</a:t>
            </a:r>
            <a:r>
              <a:rPr lang="en-US" sz="2200" b="1" dirty="0">
                <a:solidFill>
                  <a:srgbClr val="002060"/>
                </a:solidFill>
              </a:rPr>
              <a:t> </a:t>
            </a:r>
            <a:r>
              <a:rPr lang="en-US" sz="2200" b="1" dirty="0" err="1">
                <a:solidFill>
                  <a:srgbClr val="002060"/>
                </a:solidFill>
              </a:rPr>
              <a:t>hành</a:t>
            </a:r>
            <a:r>
              <a:rPr lang="en-US" sz="2200" b="1" dirty="0">
                <a:solidFill>
                  <a:srgbClr val="002060"/>
                </a:solidFill>
              </a:rPr>
              <a:t> </a:t>
            </a:r>
            <a:r>
              <a:rPr lang="en-US" sz="2200" b="1" dirty="0" err="1">
                <a:solidFill>
                  <a:srgbClr val="002060"/>
                </a:solidFill>
              </a:rPr>
              <a:t>quy</a:t>
            </a:r>
            <a:r>
              <a:rPr lang="en-US" sz="2200" b="1" dirty="0">
                <a:solidFill>
                  <a:srgbClr val="002060"/>
                </a:solidFill>
              </a:rPr>
              <a:t> </a:t>
            </a:r>
            <a:r>
              <a:rPr lang="en-US" sz="2200" b="1" dirty="0" err="1">
                <a:solidFill>
                  <a:srgbClr val="002060"/>
                </a:solidFill>
              </a:rPr>
              <a:t>tắc</a:t>
            </a:r>
            <a:r>
              <a:rPr lang="en-US" sz="2200" b="1" dirty="0">
                <a:solidFill>
                  <a:srgbClr val="002060"/>
                </a:solidFill>
              </a:rPr>
              <a:t> </a:t>
            </a:r>
            <a:r>
              <a:rPr lang="en-US" sz="2200" b="1" dirty="0" err="1">
                <a:solidFill>
                  <a:srgbClr val="002060"/>
                </a:solidFill>
              </a:rPr>
              <a:t>giao</a:t>
            </a:r>
            <a:r>
              <a:rPr lang="en-US" sz="2200" b="1" dirty="0">
                <a:solidFill>
                  <a:srgbClr val="002060"/>
                </a:solidFill>
              </a:rPr>
              <a:t> </a:t>
            </a:r>
            <a:r>
              <a:rPr lang="en-US" sz="2200" b="1" dirty="0" err="1">
                <a:solidFill>
                  <a:srgbClr val="002060"/>
                </a:solidFill>
              </a:rPr>
              <a:t>thông</a:t>
            </a:r>
            <a:r>
              <a:rPr lang="en-US" sz="2200" b="1" dirty="0">
                <a:solidFill>
                  <a:srgbClr val="002060"/>
                </a:solidFill>
              </a:rPr>
              <a:t>.</a:t>
            </a:r>
          </a:p>
        </p:txBody>
      </p:sp>
      <p:pic>
        <p:nvPicPr>
          <p:cNvPr id="109574" name="Picture 18" descr="https://vn.japo.news/contents/wp-content/uploads/2018/05/feature_01.jpg"/>
          <p:cNvPicPr>
            <a:picLocks noChangeAspect="1" noChangeArrowheads="1"/>
          </p:cNvPicPr>
          <p:nvPr/>
        </p:nvPicPr>
        <p:blipFill>
          <a:blip r:embed="rId6"/>
          <a:srcRect/>
          <a:stretch>
            <a:fillRect/>
          </a:stretch>
        </p:blipFill>
        <p:spPr bwMode="auto">
          <a:xfrm>
            <a:off x="2792413" y="3714750"/>
            <a:ext cx="3579812" cy="294798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800" b="1">
                <a:solidFill>
                  <a:schemeClr val="bg1"/>
                </a:solidFill>
                <a:latin typeface="Times New Roman" panose="02020603050405020304" pitchFamily="18" charset="0"/>
                <a:cs typeface="Times New Roman" panose="02020603050405020304" pitchFamily="18" charset="0"/>
              </a:rPr>
              <a:t>3.</a:t>
            </a:r>
            <a:r>
              <a:rPr lang="en-US" sz="2800" b="1" dirty="0">
                <a:solidFill>
                  <a:schemeClr val="bg1"/>
                </a:solidFill>
                <a:latin typeface="Times New Roman" panose="02020603050405020304" pitchFamily="18" charset="0"/>
                <a:cs typeface="Times New Roman" panose="02020603050405020304" pitchFamily="18" charset="0"/>
              </a:rPr>
              <a:t>7</a:t>
            </a:r>
            <a:r>
              <a:rPr lang="vi-VN" sz="2800" b="1">
                <a:solidFill>
                  <a:schemeClr val="bg1"/>
                </a:solidFill>
                <a:latin typeface="Times New Roman" panose="02020603050405020304" pitchFamily="18" charset="0"/>
                <a:cs typeface="Times New Roman" panose="02020603050405020304" pitchFamily="18" charset="0"/>
              </a:rPr>
              <a:t>.</a:t>
            </a:r>
            <a:r>
              <a:rPr lang="en-US" sz="2800" b="1" dirty="0">
                <a:solidFill>
                  <a:schemeClr val="bg1"/>
                </a:solidFill>
                <a:latin typeface="Times New Roman" panose="02020603050405020304" pitchFamily="18" charset="0"/>
                <a:cs typeface="Times New Roman" panose="02020603050405020304" pitchFamily="18" charset="0"/>
              </a:rPr>
              <a:t>1.</a:t>
            </a:r>
            <a:r>
              <a:rPr lang="vi-VN"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AN TOÀN KHI THAM GIA GIAO THÔNG </a:t>
            </a:r>
            <a:r>
              <a:rPr lang="en-US" sz="2800" b="1" dirty="0">
                <a:solidFill>
                  <a:srgbClr val="FFFF00"/>
                </a:solidFill>
                <a:latin typeface="Times New Roman" panose="02020603050405020304" pitchFamily="18" charset="0"/>
                <a:cs typeface="Times New Roman" panose="02020603050405020304" pitchFamily="18" charset="0"/>
              </a:rPr>
              <a:t>BẰNG XE ĐẠP</a:t>
            </a:r>
            <a:endParaRPr lang="vi-VN" sz="2800" b="1" dirty="0">
              <a:solidFill>
                <a:srgbClr val="FFFF00"/>
              </a:solidFill>
              <a:latin typeface="Times New Roman" panose="02020603050405020304" pitchFamily="18" charset="0"/>
              <a:cs typeface="Times New Roman" panose="02020603050405020304" pitchFamily="18" charset="0"/>
            </a:endParaRPr>
          </a:p>
        </p:txBody>
      </p:sp>
      <p:grpSp>
        <p:nvGrpSpPr>
          <p:cNvPr id="111618" name="Group 29"/>
          <p:cNvGrpSpPr>
            <a:grpSpLocks/>
          </p:cNvGrpSpPr>
          <p:nvPr/>
        </p:nvGrpSpPr>
        <p:grpSpPr bwMode="auto">
          <a:xfrm>
            <a:off x="298450" y="3698875"/>
            <a:ext cx="11857038" cy="2922588"/>
            <a:chOff x="298721" y="3698871"/>
            <a:chExt cx="11856994" cy="2923320"/>
          </a:xfrm>
        </p:grpSpPr>
        <p:grpSp>
          <p:nvGrpSpPr>
            <p:cNvPr id="111639" name="Group 9"/>
            <p:cNvGrpSpPr>
              <a:grpSpLocks/>
            </p:cNvGrpSpPr>
            <p:nvPr/>
          </p:nvGrpSpPr>
          <p:grpSpPr bwMode="auto">
            <a:xfrm>
              <a:off x="298721" y="3701139"/>
              <a:ext cx="2939527" cy="2660310"/>
              <a:chOff x="298721" y="4180112"/>
              <a:chExt cx="2939527" cy="2660310"/>
            </a:xfrm>
          </p:grpSpPr>
          <p:pic>
            <p:nvPicPr>
              <p:cNvPr id="111649" name="Picture 14" descr="xe-dap-xanh - KStore Anh Khoa"/>
              <p:cNvPicPr>
                <a:picLocks noChangeAspect="1" noChangeArrowheads="1"/>
              </p:cNvPicPr>
              <p:nvPr/>
            </p:nvPicPr>
            <p:blipFill>
              <a:blip r:embed="rId3"/>
              <a:srcRect/>
              <a:stretch>
                <a:fillRect/>
              </a:stretch>
            </p:blipFill>
            <p:spPr bwMode="auto">
              <a:xfrm>
                <a:off x="298721" y="4180112"/>
                <a:ext cx="2939527" cy="2071072"/>
              </a:xfrm>
              <a:prstGeom prst="rect">
                <a:avLst/>
              </a:prstGeom>
              <a:noFill/>
              <a:ln w="9525">
                <a:noFill/>
                <a:miter lim="800000"/>
                <a:headEnd/>
                <a:tailEnd/>
              </a:ln>
            </p:spPr>
          </p:pic>
          <p:sp>
            <p:nvSpPr>
              <p:cNvPr id="111650" name="TextBox 8"/>
              <p:cNvSpPr txBox="1">
                <a:spLocks noChangeArrowheads="1"/>
              </p:cNvSpPr>
              <p:nvPr/>
            </p:nvSpPr>
            <p:spPr bwMode="auto">
              <a:xfrm>
                <a:off x="298721" y="6255647"/>
                <a:ext cx="2923454" cy="584775"/>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Vị tríngồi gây mất thăng bằng và tay lái</a:t>
                </a:r>
              </a:p>
            </p:txBody>
          </p:sp>
        </p:grpSp>
        <p:grpSp>
          <p:nvGrpSpPr>
            <p:cNvPr id="111640" name="Group 10"/>
            <p:cNvGrpSpPr>
              <a:grpSpLocks/>
            </p:cNvGrpSpPr>
            <p:nvPr/>
          </p:nvGrpSpPr>
          <p:grpSpPr bwMode="auto">
            <a:xfrm>
              <a:off x="3222175" y="3701139"/>
              <a:ext cx="3313670" cy="2464891"/>
              <a:chOff x="3222175" y="4180112"/>
              <a:chExt cx="3313670" cy="2464891"/>
            </a:xfrm>
          </p:grpSpPr>
          <p:pic>
            <p:nvPicPr>
              <p:cNvPr id="111647" name="Picture 12" descr="http://images1.baoninhthuan.com.vn/CMSImage/Resources/Uploaded/sonngoc/xe-2014-03-17-16-41.jpg"/>
              <p:cNvPicPr>
                <a:picLocks noChangeAspect="1" noChangeArrowheads="1"/>
              </p:cNvPicPr>
              <p:nvPr/>
            </p:nvPicPr>
            <p:blipFill>
              <a:blip r:embed="rId4"/>
              <a:srcRect/>
              <a:stretch>
                <a:fillRect/>
              </a:stretch>
            </p:blipFill>
            <p:spPr bwMode="auto">
              <a:xfrm>
                <a:off x="3222175" y="4180112"/>
                <a:ext cx="3313670" cy="2071072"/>
              </a:xfrm>
              <a:prstGeom prst="rect">
                <a:avLst/>
              </a:prstGeom>
              <a:noFill/>
              <a:ln w="9525">
                <a:noFill/>
                <a:miter lim="800000"/>
                <a:headEnd/>
                <a:tailEnd/>
              </a:ln>
            </p:spPr>
          </p:pic>
          <p:sp>
            <p:nvSpPr>
              <p:cNvPr id="111648" name="TextBox 23"/>
              <p:cNvSpPr txBox="1">
                <a:spLocks noChangeArrowheads="1"/>
              </p:cNvSpPr>
              <p:nvPr/>
            </p:nvSpPr>
            <p:spPr bwMode="auto">
              <a:xfrm>
                <a:off x="3397520" y="6306449"/>
                <a:ext cx="2923454" cy="338554"/>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Đi dàn hang ngang</a:t>
                </a:r>
              </a:p>
            </p:txBody>
          </p:sp>
        </p:grpSp>
        <p:grpSp>
          <p:nvGrpSpPr>
            <p:cNvPr id="111641" name="Group 11"/>
            <p:cNvGrpSpPr>
              <a:grpSpLocks/>
            </p:cNvGrpSpPr>
            <p:nvPr/>
          </p:nvGrpSpPr>
          <p:grpSpPr bwMode="auto">
            <a:xfrm>
              <a:off x="6489613" y="3701139"/>
              <a:ext cx="2930158" cy="2921052"/>
              <a:chOff x="6489613" y="4180112"/>
              <a:chExt cx="2930158" cy="2921052"/>
            </a:xfrm>
          </p:grpSpPr>
          <p:pic>
            <p:nvPicPr>
              <p:cNvPr id="111645" name="Picture 10" descr="Nhiều học sinh vẫn không đội mũ bảo hiểm khi đi xe đạp điện"/>
              <p:cNvPicPr>
                <a:picLocks noChangeAspect="1" noChangeArrowheads="1"/>
              </p:cNvPicPr>
              <p:nvPr/>
            </p:nvPicPr>
            <p:blipFill>
              <a:blip r:embed="rId5"/>
              <a:srcRect/>
              <a:stretch>
                <a:fillRect/>
              </a:stretch>
            </p:blipFill>
            <p:spPr bwMode="auto">
              <a:xfrm>
                <a:off x="6489613" y="4180112"/>
                <a:ext cx="2890612" cy="2068804"/>
              </a:xfrm>
              <a:prstGeom prst="rect">
                <a:avLst/>
              </a:prstGeom>
              <a:noFill/>
              <a:ln w="9525">
                <a:noFill/>
                <a:miter lim="800000"/>
                <a:headEnd/>
                <a:tailEnd/>
              </a:ln>
            </p:spPr>
          </p:pic>
          <p:sp>
            <p:nvSpPr>
              <p:cNvPr id="111646" name="TextBox 24"/>
              <p:cNvSpPr txBox="1">
                <a:spLocks noChangeArrowheads="1"/>
              </p:cNvSpPr>
              <p:nvPr/>
            </p:nvSpPr>
            <p:spPr bwMode="auto">
              <a:xfrm>
                <a:off x="6496317" y="6270167"/>
                <a:ext cx="2923454" cy="830997"/>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Ngồi quay mặt ra phía sau; </a:t>
                </a:r>
              </a:p>
              <a:p>
                <a:pPr algn="ctr"/>
                <a:r>
                  <a:rPr lang="en-US" sz="1600">
                    <a:solidFill>
                      <a:srgbClr val="FF0000"/>
                    </a:solidFill>
                    <a:latin typeface="Calibri" pitchFamily="34" charset="0"/>
                  </a:rPr>
                  <a:t>nói chuyện làm mất tập trung khi lái xe</a:t>
                </a:r>
              </a:p>
            </p:txBody>
          </p:sp>
        </p:grpSp>
        <p:grpSp>
          <p:nvGrpSpPr>
            <p:cNvPr id="111642" name="Group 12"/>
            <p:cNvGrpSpPr>
              <a:grpSpLocks/>
            </p:cNvGrpSpPr>
            <p:nvPr/>
          </p:nvGrpSpPr>
          <p:grpSpPr bwMode="auto">
            <a:xfrm>
              <a:off x="9232261" y="3698871"/>
              <a:ext cx="2923454" cy="2336537"/>
              <a:chOff x="9290317" y="4221386"/>
              <a:chExt cx="2923454" cy="2336537"/>
            </a:xfrm>
          </p:grpSpPr>
          <p:pic>
            <p:nvPicPr>
              <p:cNvPr id="111643" name="Picture 2" descr="See the source image"/>
              <p:cNvPicPr>
                <a:picLocks noChangeAspect="1" noChangeArrowheads="1"/>
              </p:cNvPicPr>
              <p:nvPr/>
            </p:nvPicPr>
            <p:blipFill>
              <a:blip r:embed="rId6"/>
              <a:srcRect/>
              <a:stretch>
                <a:fillRect/>
              </a:stretch>
            </p:blipFill>
            <p:spPr bwMode="auto">
              <a:xfrm>
                <a:off x="9404680" y="4221386"/>
                <a:ext cx="2613151" cy="2027530"/>
              </a:xfrm>
              <a:prstGeom prst="rect">
                <a:avLst/>
              </a:prstGeom>
              <a:noFill/>
              <a:ln w="9525">
                <a:noFill/>
                <a:miter lim="800000"/>
                <a:headEnd/>
                <a:tailEnd/>
              </a:ln>
            </p:spPr>
          </p:pic>
          <p:sp>
            <p:nvSpPr>
              <p:cNvPr id="111644" name="TextBox 25"/>
              <p:cNvSpPr txBox="1">
                <a:spLocks noChangeArrowheads="1"/>
              </p:cNvSpPr>
              <p:nvPr/>
            </p:nvSpPr>
            <p:spPr bwMode="auto">
              <a:xfrm>
                <a:off x="9290317" y="6219369"/>
                <a:ext cx="2923454" cy="338554"/>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Đu bám, kéo nhau</a:t>
                </a:r>
              </a:p>
            </p:txBody>
          </p:sp>
        </p:grpSp>
      </p:grpSp>
      <p:sp>
        <p:nvSpPr>
          <p:cNvPr id="61" name="Multiply 60"/>
          <p:cNvSpPr/>
          <p:nvPr/>
        </p:nvSpPr>
        <p:spPr>
          <a:xfrm>
            <a:off x="2598738" y="3667125"/>
            <a:ext cx="1225550" cy="965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Multiply 61"/>
          <p:cNvSpPr/>
          <p:nvPr/>
        </p:nvSpPr>
        <p:spPr>
          <a:xfrm>
            <a:off x="8734425" y="3733800"/>
            <a:ext cx="1223963" cy="9636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621" name="TextBox 64"/>
          <p:cNvSpPr txBox="1">
            <a:spLocks noChangeArrowheads="1"/>
          </p:cNvSpPr>
          <p:nvPr/>
        </p:nvSpPr>
        <p:spPr bwMode="auto">
          <a:xfrm>
            <a:off x="9907588" y="3105150"/>
            <a:ext cx="2220912" cy="307975"/>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Dùng chân giữ bé</a:t>
            </a:r>
          </a:p>
        </p:txBody>
      </p:sp>
      <p:grpSp>
        <p:nvGrpSpPr>
          <p:cNvPr id="111622" name="Group 28"/>
          <p:cNvGrpSpPr>
            <a:grpSpLocks/>
          </p:cNvGrpSpPr>
          <p:nvPr/>
        </p:nvGrpSpPr>
        <p:grpSpPr bwMode="auto">
          <a:xfrm>
            <a:off x="277813" y="774700"/>
            <a:ext cx="11858625" cy="2714625"/>
            <a:chOff x="278506" y="775456"/>
            <a:chExt cx="11858146" cy="2713740"/>
          </a:xfrm>
        </p:grpSpPr>
        <p:grpSp>
          <p:nvGrpSpPr>
            <p:cNvPr id="111623" name="Group 27"/>
            <p:cNvGrpSpPr>
              <a:grpSpLocks/>
            </p:cNvGrpSpPr>
            <p:nvPr/>
          </p:nvGrpSpPr>
          <p:grpSpPr bwMode="auto">
            <a:xfrm>
              <a:off x="278506" y="856469"/>
              <a:ext cx="9680576" cy="2632727"/>
              <a:chOff x="278507" y="853482"/>
              <a:chExt cx="11833661" cy="2632727"/>
            </a:xfrm>
          </p:grpSpPr>
          <p:grpSp>
            <p:nvGrpSpPr>
              <p:cNvPr id="111626" name="Group 15"/>
              <p:cNvGrpSpPr>
                <a:grpSpLocks/>
              </p:cNvGrpSpPr>
              <p:nvPr/>
            </p:nvGrpSpPr>
            <p:grpSpPr bwMode="auto">
              <a:xfrm>
                <a:off x="3238248" y="859451"/>
                <a:ext cx="3297597" cy="2619696"/>
                <a:chOff x="3238248" y="859451"/>
                <a:chExt cx="3297597" cy="2619696"/>
              </a:xfrm>
            </p:grpSpPr>
            <p:pic>
              <p:nvPicPr>
                <p:cNvPr id="111637" name="Picture 1"/>
                <p:cNvPicPr>
                  <a:picLocks noChangeAspect="1"/>
                </p:cNvPicPr>
                <p:nvPr/>
              </p:nvPicPr>
              <p:blipFill>
                <a:blip r:embed="rId7"/>
                <a:srcRect/>
                <a:stretch>
                  <a:fillRect/>
                </a:stretch>
              </p:blipFill>
              <p:spPr bwMode="auto">
                <a:xfrm>
                  <a:off x="3238248" y="859451"/>
                  <a:ext cx="3297597" cy="2290147"/>
                </a:xfrm>
                <a:prstGeom prst="rect">
                  <a:avLst/>
                </a:prstGeom>
                <a:noFill/>
                <a:ln w="9525">
                  <a:noFill/>
                  <a:miter lim="800000"/>
                  <a:headEnd/>
                  <a:tailEnd/>
                </a:ln>
              </p:spPr>
            </p:pic>
            <p:sp>
              <p:nvSpPr>
                <p:cNvPr id="111638" name="TextBox 19"/>
                <p:cNvSpPr txBox="1">
                  <a:spLocks noChangeArrowheads="1"/>
                </p:cNvSpPr>
                <p:nvPr/>
              </p:nvSpPr>
              <p:spPr bwMode="auto">
                <a:xfrm>
                  <a:off x="3426544" y="3171370"/>
                  <a:ext cx="2923454" cy="307777"/>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Phanh xe không có hiệu lực</a:t>
                  </a:r>
                </a:p>
              </p:txBody>
            </p:sp>
          </p:grpSp>
          <p:grpSp>
            <p:nvGrpSpPr>
              <p:cNvPr id="111627" name="Group 14"/>
              <p:cNvGrpSpPr>
                <a:grpSpLocks/>
              </p:cNvGrpSpPr>
              <p:nvPr/>
            </p:nvGrpSpPr>
            <p:grpSpPr bwMode="auto">
              <a:xfrm>
                <a:off x="6422285" y="859255"/>
                <a:ext cx="2927451" cy="2626954"/>
                <a:chOff x="6452773" y="859452"/>
                <a:chExt cx="2927451" cy="2626954"/>
              </a:xfrm>
            </p:grpSpPr>
            <p:pic>
              <p:nvPicPr>
                <p:cNvPr id="111635" name="Picture 4" descr="hình ảnh"/>
                <p:cNvPicPr>
                  <a:picLocks noChangeAspect="1" noChangeArrowheads="1"/>
                </p:cNvPicPr>
                <p:nvPr/>
              </p:nvPicPr>
              <p:blipFill>
                <a:blip r:embed="rId8"/>
                <a:srcRect l="23689" t="3831" r="29579"/>
                <a:stretch>
                  <a:fillRect/>
                </a:stretch>
              </p:blipFill>
              <p:spPr bwMode="auto">
                <a:xfrm>
                  <a:off x="6489612" y="859452"/>
                  <a:ext cx="2890612" cy="2290146"/>
                </a:xfrm>
                <a:prstGeom prst="rect">
                  <a:avLst/>
                </a:prstGeom>
                <a:noFill/>
                <a:ln w="9525">
                  <a:noFill/>
                  <a:miter lim="800000"/>
                  <a:headEnd/>
                  <a:tailEnd/>
                </a:ln>
              </p:spPr>
            </p:pic>
            <p:sp>
              <p:nvSpPr>
                <p:cNvPr id="111636" name="TextBox 20"/>
                <p:cNvSpPr txBox="1">
                  <a:spLocks noChangeArrowheads="1"/>
                </p:cNvSpPr>
                <p:nvPr/>
              </p:nvSpPr>
              <p:spPr bwMode="auto">
                <a:xfrm>
                  <a:off x="6452773" y="3178629"/>
                  <a:ext cx="2923454" cy="307777"/>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Chở bé trên giá chở hàng</a:t>
                  </a:r>
                </a:p>
              </p:txBody>
            </p:sp>
          </p:grpSp>
          <p:grpSp>
            <p:nvGrpSpPr>
              <p:cNvPr id="111628" name="Group 13"/>
              <p:cNvGrpSpPr>
                <a:grpSpLocks/>
              </p:cNvGrpSpPr>
              <p:nvPr/>
            </p:nvGrpSpPr>
            <p:grpSpPr bwMode="auto">
              <a:xfrm>
                <a:off x="9188714" y="859451"/>
                <a:ext cx="2923454" cy="2590673"/>
                <a:chOff x="9188714" y="859451"/>
                <a:chExt cx="2923454" cy="2590673"/>
              </a:xfrm>
            </p:grpSpPr>
            <p:pic>
              <p:nvPicPr>
                <p:cNvPr id="111633" name="Picture 8" descr="Mẹ bé H.A thường ngày đạp xe chở con út đi bán vé số /// Ảnh: Cao An Biên"/>
                <p:cNvPicPr>
                  <a:picLocks noChangeAspect="1" noChangeArrowheads="1"/>
                </p:cNvPicPr>
                <p:nvPr/>
              </p:nvPicPr>
              <p:blipFill>
                <a:blip r:embed="rId9"/>
                <a:srcRect/>
                <a:stretch>
                  <a:fillRect/>
                </a:stretch>
              </p:blipFill>
              <p:spPr bwMode="auto">
                <a:xfrm>
                  <a:off x="9380224" y="859451"/>
                  <a:ext cx="2637607" cy="2290145"/>
                </a:xfrm>
                <a:prstGeom prst="rect">
                  <a:avLst/>
                </a:prstGeom>
                <a:noFill/>
                <a:ln w="9525">
                  <a:noFill/>
                  <a:miter lim="800000"/>
                  <a:headEnd/>
                  <a:tailEnd/>
                </a:ln>
              </p:spPr>
            </p:pic>
            <p:sp>
              <p:nvSpPr>
                <p:cNvPr id="111634" name="TextBox 21"/>
                <p:cNvSpPr txBox="1">
                  <a:spLocks noChangeArrowheads="1"/>
                </p:cNvSpPr>
                <p:nvPr/>
              </p:nvSpPr>
              <p:spPr bwMode="auto">
                <a:xfrm>
                  <a:off x="9188714" y="3142347"/>
                  <a:ext cx="2923454" cy="307777"/>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Sử dụng ô che nắng</a:t>
                  </a:r>
                </a:p>
              </p:txBody>
            </p:sp>
          </p:grpSp>
          <p:grpSp>
            <p:nvGrpSpPr>
              <p:cNvPr id="111629" name="Group 18"/>
              <p:cNvGrpSpPr>
                <a:grpSpLocks/>
              </p:cNvGrpSpPr>
              <p:nvPr/>
            </p:nvGrpSpPr>
            <p:grpSpPr bwMode="auto">
              <a:xfrm>
                <a:off x="278507" y="853482"/>
                <a:ext cx="2959741" cy="2609607"/>
                <a:chOff x="298722" y="946535"/>
                <a:chExt cx="2959741" cy="2609607"/>
              </a:xfrm>
            </p:grpSpPr>
            <p:pic>
              <p:nvPicPr>
                <p:cNvPr id="111631" name="Picture 16" descr="http://thuongmaitruongxua.vn/ImageCache/outsite/SOHOA_194041181.jpg"/>
                <p:cNvPicPr>
                  <a:picLocks noChangeAspect="1" noChangeArrowheads="1"/>
                </p:cNvPicPr>
                <p:nvPr/>
              </p:nvPicPr>
              <p:blipFill>
                <a:blip r:embed="rId10"/>
                <a:srcRect/>
                <a:stretch>
                  <a:fillRect/>
                </a:stretch>
              </p:blipFill>
              <p:spPr bwMode="auto">
                <a:xfrm>
                  <a:off x="298722" y="946535"/>
                  <a:ext cx="2939525" cy="2290147"/>
                </a:xfrm>
                <a:prstGeom prst="rect">
                  <a:avLst/>
                </a:prstGeom>
                <a:noFill/>
                <a:ln w="9525">
                  <a:noFill/>
                  <a:miter lim="800000"/>
                  <a:headEnd/>
                  <a:tailEnd/>
                </a:ln>
              </p:spPr>
            </p:pic>
            <p:sp>
              <p:nvSpPr>
                <p:cNvPr id="111632" name="TextBox 22"/>
                <p:cNvSpPr txBox="1">
                  <a:spLocks noChangeArrowheads="1"/>
                </p:cNvSpPr>
                <p:nvPr/>
              </p:nvSpPr>
              <p:spPr bwMode="auto">
                <a:xfrm>
                  <a:off x="335009" y="3248365"/>
                  <a:ext cx="2923454" cy="307777"/>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Xe cao với chiều cao của bé</a:t>
                  </a:r>
                </a:p>
              </p:txBody>
            </p:sp>
          </p:grpSp>
          <p:sp>
            <p:nvSpPr>
              <p:cNvPr id="27" name="Multiply 26"/>
              <p:cNvSpPr/>
              <p:nvPr/>
            </p:nvSpPr>
            <p:spPr>
              <a:xfrm>
                <a:off x="2626515" y="864514"/>
                <a:ext cx="1224456" cy="96488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11624" name="Picture 2" descr="https://images.giaoducthoidai.vn/Uploaded/ngocnd/2015_09_18/51442565376660x0_EFPY.jpg"/>
            <p:cNvPicPr>
              <a:picLocks noChangeAspect="1" noChangeArrowheads="1"/>
            </p:cNvPicPr>
            <p:nvPr/>
          </p:nvPicPr>
          <p:blipFill>
            <a:blip r:embed="rId11"/>
            <a:srcRect/>
            <a:stretch>
              <a:fillRect/>
            </a:stretch>
          </p:blipFill>
          <p:spPr bwMode="auto">
            <a:xfrm>
              <a:off x="9906853" y="879101"/>
              <a:ext cx="2229799" cy="2263246"/>
            </a:xfrm>
            <a:prstGeom prst="rect">
              <a:avLst/>
            </a:prstGeom>
            <a:noFill/>
            <a:ln w="9525">
              <a:noFill/>
              <a:miter lim="800000"/>
              <a:headEnd/>
              <a:tailEnd/>
            </a:ln>
          </p:spPr>
        </p:pic>
        <p:sp>
          <p:nvSpPr>
            <p:cNvPr id="67" name="Multiply 66"/>
            <p:cNvSpPr/>
            <p:nvPr/>
          </p:nvSpPr>
          <p:spPr>
            <a:xfrm>
              <a:off x="9420549" y="775456"/>
              <a:ext cx="1001673" cy="96329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400" b="1">
                <a:solidFill>
                  <a:schemeClr val="bg1"/>
                </a:solidFill>
                <a:latin typeface="Times New Roman" panose="02020603050405020304" pitchFamily="18" charset="0"/>
                <a:cs typeface="Times New Roman" panose="02020603050405020304" pitchFamily="18" charset="0"/>
              </a:rPr>
              <a:t>3.</a:t>
            </a:r>
            <a:r>
              <a:rPr lang="en-US" sz="2400" b="1" dirty="0">
                <a:solidFill>
                  <a:schemeClr val="bg1"/>
                </a:solidFill>
                <a:latin typeface="Times New Roman" panose="02020603050405020304" pitchFamily="18" charset="0"/>
                <a:cs typeface="Times New Roman" panose="02020603050405020304" pitchFamily="18" charset="0"/>
              </a:rPr>
              <a:t>7</a:t>
            </a:r>
            <a:r>
              <a:rPr lang="vi-VN" sz="2400" b="1">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2.</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AN TOÀN KHI THAM GIA GIAO THÔNG BẰNG XE </a:t>
            </a:r>
            <a:r>
              <a:rPr lang="en-US" sz="2400" b="1" dirty="0">
                <a:solidFill>
                  <a:srgbClr val="FFFF00"/>
                </a:solidFill>
                <a:latin typeface="Times New Roman" panose="02020603050405020304" pitchFamily="18" charset="0"/>
                <a:cs typeface="Times New Roman" panose="02020603050405020304" pitchFamily="18" charset="0"/>
              </a:rPr>
              <a:t>MÔ TÔ, XE GẮN MÁY</a:t>
            </a:r>
            <a:endParaRPr lang="vi-VN" sz="2400" b="1" dirty="0">
              <a:solidFill>
                <a:srgbClr val="FFFF00"/>
              </a:solidFill>
              <a:latin typeface="Times New Roman" panose="02020603050405020304" pitchFamily="18" charset="0"/>
              <a:cs typeface="Times New Roman" panose="02020603050405020304" pitchFamily="18" charset="0"/>
            </a:endParaRPr>
          </a:p>
        </p:txBody>
      </p:sp>
      <p:pic>
        <p:nvPicPr>
          <p:cNvPr id="115714" name="Picture 8" descr="Nếu buộc phải chở con còn quá nhỏ ra ngoài thì cách làm như trong hình được xem là phương thức tối ưu."/>
          <p:cNvPicPr>
            <a:picLocks noChangeAspect="1" noChangeArrowheads="1"/>
          </p:cNvPicPr>
          <p:nvPr/>
        </p:nvPicPr>
        <p:blipFill>
          <a:blip r:embed="rId3"/>
          <a:srcRect/>
          <a:stretch>
            <a:fillRect/>
          </a:stretch>
        </p:blipFill>
        <p:spPr bwMode="auto">
          <a:xfrm>
            <a:off x="427038" y="3732213"/>
            <a:ext cx="3705225" cy="2952750"/>
          </a:xfrm>
          <a:prstGeom prst="rect">
            <a:avLst/>
          </a:prstGeom>
          <a:noFill/>
          <a:ln w="9525">
            <a:noFill/>
            <a:miter lim="800000"/>
            <a:headEnd/>
            <a:tailEnd/>
          </a:ln>
        </p:spPr>
      </p:pic>
      <p:pic>
        <p:nvPicPr>
          <p:cNvPr id="115715" name="Picture 2" descr="Đảm bảo an toàn giao thông cho trẻ em"/>
          <p:cNvPicPr>
            <a:picLocks noChangeAspect="1" noChangeArrowheads="1"/>
          </p:cNvPicPr>
          <p:nvPr/>
        </p:nvPicPr>
        <p:blipFill>
          <a:blip r:embed="rId4"/>
          <a:srcRect/>
          <a:stretch>
            <a:fillRect/>
          </a:stretch>
        </p:blipFill>
        <p:spPr bwMode="auto">
          <a:xfrm>
            <a:off x="188913" y="700088"/>
            <a:ext cx="4027487" cy="3032125"/>
          </a:xfrm>
          <a:prstGeom prst="rect">
            <a:avLst/>
          </a:prstGeom>
          <a:noFill/>
          <a:ln w="9525">
            <a:noFill/>
            <a:miter lim="800000"/>
            <a:headEnd/>
            <a:tailEnd/>
          </a:ln>
        </p:spPr>
      </p:pic>
      <p:sp>
        <p:nvSpPr>
          <p:cNvPr id="10" name="Rectangle 9"/>
          <p:cNvSpPr/>
          <p:nvPr/>
        </p:nvSpPr>
        <p:spPr>
          <a:xfrm>
            <a:off x="5486400" y="746125"/>
            <a:ext cx="6429375" cy="591661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Luôn</a:t>
            </a:r>
            <a:r>
              <a:rPr lang="en-US" sz="2200" b="1" dirty="0">
                <a:solidFill>
                  <a:srgbClr val="002060"/>
                </a:solidFill>
              </a:rPr>
              <a:t> </a:t>
            </a:r>
            <a:r>
              <a:rPr lang="en-US" sz="2200" b="1" dirty="0" err="1">
                <a:solidFill>
                  <a:srgbClr val="002060"/>
                </a:solidFill>
              </a:rPr>
              <a:t>đội</a:t>
            </a:r>
            <a:r>
              <a:rPr lang="en-US" sz="2200" b="1" dirty="0">
                <a:solidFill>
                  <a:srgbClr val="002060"/>
                </a:solidFill>
              </a:rPr>
              <a:t> </a:t>
            </a:r>
            <a:r>
              <a:rPr lang="en-US" sz="2200" b="1" dirty="0" err="1">
                <a:solidFill>
                  <a:srgbClr val="002060"/>
                </a:solidFill>
              </a:rPr>
              <a:t>mũ</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hiểm</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Sử</a:t>
            </a:r>
            <a:r>
              <a:rPr lang="en-US" sz="2200" b="1" dirty="0">
                <a:solidFill>
                  <a:srgbClr val="002060"/>
                </a:solidFill>
              </a:rPr>
              <a:t> </a:t>
            </a:r>
            <a:r>
              <a:rPr lang="en-US" sz="2200" b="1" dirty="0" err="1">
                <a:solidFill>
                  <a:srgbClr val="002060"/>
                </a:solidFill>
              </a:rPr>
              <a:t>dụng</a:t>
            </a:r>
            <a:r>
              <a:rPr lang="en-US" sz="2200" b="1" dirty="0">
                <a:solidFill>
                  <a:srgbClr val="002060"/>
                </a:solidFill>
              </a:rPr>
              <a:t> </a:t>
            </a:r>
            <a:r>
              <a:rPr lang="en-US" sz="2200" b="1" dirty="0" err="1">
                <a:solidFill>
                  <a:srgbClr val="002060"/>
                </a:solidFill>
              </a:rPr>
              <a:t>dây</a:t>
            </a:r>
            <a:r>
              <a:rPr lang="en-US" sz="2200" b="1" dirty="0">
                <a:solidFill>
                  <a:srgbClr val="002060"/>
                </a:solidFill>
              </a:rPr>
              <a:t> </a:t>
            </a:r>
            <a:r>
              <a:rPr lang="en-US" sz="2200" b="1" dirty="0" err="1">
                <a:solidFill>
                  <a:srgbClr val="002060"/>
                </a:solidFill>
              </a:rPr>
              <a:t>đai</a:t>
            </a:r>
            <a:r>
              <a:rPr lang="en-US" sz="2200" b="1" dirty="0">
                <a:solidFill>
                  <a:srgbClr val="002060"/>
                </a:solidFill>
              </a:rPr>
              <a:t> an </a:t>
            </a:r>
            <a:r>
              <a:rPr lang="en-US" sz="2200" b="1" dirty="0" err="1">
                <a:solidFill>
                  <a:srgbClr val="002060"/>
                </a:solidFill>
              </a:rPr>
              <a:t>toàn</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Vị</a:t>
            </a:r>
            <a:r>
              <a:rPr lang="en-US" sz="2200" b="1" dirty="0">
                <a:solidFill>
                  <a:srgbClr val="002060"/>
                </a:solidFill>
              </a:rPr>
              <a:t> </a:t>
            </a:r>
            <a:r>
              <a:rPr lang="en-US" sz="2200" b="1" dirty="0" err="1">
                <a:solidFill>
                  <a:srgbClr val="002060"/>
                </a:solidFill>
              </a:rPr>
              <a:t>trí</a:t>
            </a:r>
            <a:r>
              <a:rPr lang="en-US" sz="2200" b="1" dirty="0">
                <a:solidFill>
                  <a:srgbClr val="002060"/>
                </a:solidFill>
              </a:rPr>
              <a:t> an </a:t>
            </a:r>
            <a:r>
              <a:rPr lang="en-US" sz="2200" b="1" dirty="0" err="1">
                <a:solidFill>
                  <a:srgbClr val="002060"/>
                </a:solidFill>
              </a:rPr>
              <a:t>toàn</a:t>
            </a:r>
            <a:r>
              <a:rPr lang="en-US" sz="2200" b="1" dirty="0">
                <a:solidFill>
                  <a:srgbClr val="002060"/>
                </a:solidFill>
              </a:rPr>
              <a:t> </a:t>
            </a:r>
            <a:r>
              <a:rPr lang="en-US" sz="2200" b="1" dirty="0" err="1">
                <a:solidFill>
                  <a:srgbClr val="002060"/>
                </a:solidFill>
              </a:rPr>
              <a:t>nhất</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bé</a:t>
            </a:r>
            <a:r>
              <a:rPr lang="en-US" sz="2200" b="1" dirty="0">
                <a:solidFill>
                  <a:srgbClr val="002060"/>
                </a:solidFill>
              </a:rPr>
              <a:t> </a:t>
            </a:r>
            <a:r>
              <a:rPr lang="en-US" sz="2200" b="1" dirty="0" err="1">
                <a:solidFill>
                  <a:srgbClr val="002060"/>
                </a:solidFill>
              </a:rPr>
              <a:t>là</a:t>
            </a:r>
            <a:r>
              <a:rPr lang="en-US" sz="2200" b="1" dirty="0">
                <a:solidFill>
                  <a:srgbClr val="002060"/>
                </a:solidFill>
              </a:rPr>
              <a:t> ở </a:t>
            </a:r>
            <a:r>
              <a:rPr lang="en-US" sz="2200" b="1" dirty="0" err="1">
                <a:solidFill>
                  <a:srgbClr val="002060"/>
                </a:solidFill>
              </a:rPr>
              <a:t>phía</a:t>
            </a:r>
            <a:r>
              <a:rPr lang="en-US" sz="2200" b="1" dirty="0">
                <a:solidFill>
                  <a:srgbClr val="002060"/>
                </a:solidFill>
              </a:rPr>
              <a:t> </a:t>
            </a:r>
            <a:r>
              <a:rPr lang="en-US" sz="2200" b="1" dirty="0" err="1">
                <a:solidFill>
                  <a:srgbClr val="002060"/>
                </a:solidFill>
              </a:rPr>
              <a:t>sau</a:t>
            </a:r>
            <a:r>
              <a:rPr lang="en-US" sz="2200" b="1" dirty="0">
                <a:solidFill>
                  <a:srgbClr val="002060"/>
                </a:solidFill>
              </a:rPr>
              <a:t> cha </a:t>
            </a:r>
            <a:r>
              <a:rPr lang="en-US" sz="2200" b="1" dirty="0" err="1">
                <a:solidFill>
                  <a:srgbClr val="002060"/>
                </a:solidFill>
              </a:rPr>
              <a:t>mẹ</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Không</a:t>
            </a:r>
            <a:r>
              <a:rPr lang="en-US" sz="2200" b="1" dirty="0">
                <a:solidFill>
                  <a:srgbClr val="002060"/>
                </a:solidFill>
              </a:rPr>
              <a:t> </a:t>
            </a:r>
            <a:r>
              <a:rPr lang="en-US" sz="2200" b="1" dirty="0" err="1">
                <a:solidFill>
                  <a:srgbClr val="002060"/>
                </a:solidFill>
              </a:rPr>
              <a:t>để</a:t>
            </a:r>
            <a:r>
              <a:rPr lang="en-US" sz="2200" b="1" dirty="0">
                <a:solidFill>
                  <a:srgbClr val="002060"/>
                </a:solidFill>
              </a:rPr>
              <a:t> </a:t>
            </a:r>
            <a:r>
              <a:rPr lang="en-US" sz="2200" b="1" dirty="0" err="1">
                <a:solidFill>
                  <a:srgbClr val="002060"/>
                </a:solidFill>
              </a:rPr>
              <a:t>bé</a:t>
            </a:r>
            <a:r>
              <a:rPr lang="en-US" sz="2200" b="1" dirty="0">
                <a:solidFill>
                  <a:srgbClr val="002060"/>
                </a:solidFill>
              </a:rPr>
              <a:t> ở </a:t>
            </a:r>
            <a:r>
              <a:rPr lang="en-US" sz="2200" b="1" dirty="0" err="1">
                <a:solidFill>
                  <a:srgbClr val="002060"/>
                </a:solidFill>
              </a:rPr>
              <a:t>một</a:t>
            </a:r>
            <a:r>
              <a:rPr lang="en-US" sz="2200" b="1" dirty="0">
                <a:solidFill>
                  <a:srgbClr val="002060"/>
                </a:solidFill>
              </a:rPr>
              <a:t> </a:t>
            </a:r>
            <a:r>
              <a:rPr lang="en-US" sz="2200" b="1" dirty="0" err="1">
                <a:solidFill>
                  <a:srgbClr val="002060"/>
                </a:solidFill>
              </a:rPr>
              <a:t>mình</a:t>
            </a:r>
            <a:r>
              <a:rPr lang="en-US" sz="2200" b="1" dirty="0">
                <a:solidFill>
                  <a:srgbClr val="002060"/>
                </a:solidFill>
              </a:rPr>
              <a:t> </a:t>
            </a:r>
            <a:r>
              <a:rPr lang="en-US" sz="2200" b="1" dirty="0" err="1">
                <a:solidFill>
                  <a:srgbClr val="002060"/>
                </a:solidFill>
              </a:rPr>
              <a:t>trên</a:t>
            </a:r>
            <a:r>
              <a:rPr lang="en-US" sz="2200" b="1" dirty="0">
                <a:solidFill>
                  <a:srgbClr val="002060"/>
                </a:solidFill>
              </a:rPr>
              <a:t> </a:t>
            </a:r>
            <a:r>
              <a:rPr lang="en-US" sz="2200" b="1" dirty="0" err="1">
                <a:solidFill>
                  <a:srgbClr val="002060"/>
                </a:solidFill>
              </a:rPr>
              <a:t>xe</a:t>
            </a:r>
            <a:r>
              <a:rPr lang="en-US" sz="2200" b="1" dirty="0">
                <a:solidFill>
                  <a:srgbClr val="002060"/>
                </a:solidFill>
              </a:rPr>
              <a:t> </a:t>
            </a:r>
            <a:r>
              <a:rPr lang="en-US" sz="2200" b="1" dirty="0" err="1">
                <a:solidFill>
                  <a:srgbClr val="002060"/>
                </a:solidFill>
              </a:rPr>
              <a:t>khi</a:t>
            </a:r>
            <a:r>
              <a:rPr lang="en-US" sz="2200" b="1" dirty="0">
                <a:solidFill>
                  <a:srgbClr val="002060"/>
                </a:solidFill>
              </a:rPr>
              <a:t> </a:t>
            </a:r>
            <a:r>
              <a:rPr lang="en-US" sz="2200" b="1" dirty="0" err="1">
                <a:solidFill>
                  <a:srgbClr val="002060"/>
                </a:solidFill>
              </a:rPr>
              <a:t>xe</a:t>
            </a:r>
            <a:r>
              <a:rPr lang="en-US" sz="2200" b="1" dirty="0">
                <a:solidFill>
                  <a:srgbClr val="002060"/>
                </a:solidFill>
              </a:rPr>
              <a:t> </a:t>
            </a:r>
            <a:r>
              <a:rPr lang="en-US" sz="2200" b="1" dirty="0" err="1">
                <a:solidFill>
                  <a:srgbClr val="002060"/>
                </a:solidFill>
              </a:rPr>
              <a:t>đang</a:t>
            </a:r>
            <a:r>
              <a:rPr lang="en-US" sz="2200" b="1" dirty="0">
                <a:solidFill>
                  <a:srgbClr val="002060"/>
                </a:solidFill>
              </a:rPr>
              <a:t> </a:t>
            </a:r>
            <a:r>
              <a:rPr lang="en-US" sz="2200" b="1" dirty="0" err="1">
                <a:solidFill>
                  <a:srgbClr val="002060"/>
                </a:solidFill>
              </a:rPr>
              <a:t>nổ</a:t>
            </a:r>
            <a:r>
              <a:rPr lang="en-US" sz="2200" b="1" dirty="0">
                <a:solidFill>
                  <a:srgbClr val="002060"/>
                </a:solidFill>
              </a:rPr>
              <a:t> </a:t>
            </a:r>
            <a:r>
              <a:rPr lang="en-US" sz="2200" b="1" dirty="0" err="1">
                <a:solidFill>
                  <a:srgbClr val="002060"/>
                </a:solidFill>
              </a:rPr>
              <a:t>máy</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Tắt</a:t>
            </a:r>
            <a:r>
              <a:rPr lang="en-US" sz="2200" b="1" dirty="0">
                <a:solidFill>
                  <a:srgbClr val="002060"/>
                </a:solidFill>
              </a:rPr>
              <a:t> </a:t>
            </a:r>
            <a:r>
              <a:rPr lang="en-US" sz="2200" b="1" dirty="0" err="1">
                <a:solidFill>
                  <a:srgbClr val="002060"/>
                </a:solidFill>
              </a:rPr>
              <a:t>máy</a:t>
            </a:r>
            <a:r>
              <a:rPr lang="en-US" sz="2200" b="1" dirty="0">
                <a:solidFill>
                  <a:srgbClr val="002060"/>
                </a:solidFill>
              </a:rPr>
              <a:t> </a:t>
            </a:r>
            <a:r>
              <a:rPr lang="en-US" sz="2200" b="1" dirty="0" err="1">
                <a:solidFill>
                  <a:srgbClr val="002060"/>
                </a:solidFill>
              </a:rPr>
              <a:t>khi</a:t>
            </a:r>
            <a:r>
              <a:rPr lang="en-US" sz="2200" b="1" dirty="0">
                <a:solidFill>
                  <a:srgbClr val="002060"/>
                </a:solidFill>
              </a:rPr>
              <a:t> </a:t>
            </a:r>
            <a:r>
              <a:rPr lang="en-US" sz="2200" b="1" dirty="0" err="1">
                <a:solidFill>
                  <a:srgbClr val="002060"/>
                </a:solidFill>
              </a:rPr>
              <a:t>dừng</a:t>
            </a:r>
            <a:r>
              <a:rPr lang="en-US" sz="2200" b="1" dirty="0">
                <a:solidFill>
                  <a:srgbClr val="002060"/>
                </a:solidFill>
              </a:rPr>
              <a:t> </a:t>
            </a:r>
            <a:r>
              <a:rPr lang="en-US" sz="2200" b="1" dirty="0" err="1">
                <a:solidFill>
                  <a:srgbClr val="002060"/>
                </a:solidFill>
              </a:rPr>
              <a:t>xe</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tay</a:t>
            </a:r>
            <a:r>
              <a:rPr lang="en-US" sz="2200" b="1" dirty="0">
                <a:solidFill>
                  <a:srgbClr val="002060"/>
                </a:solidFill>
              </a:rPr>
              <a:t> </a:t>
            </a:r>
            <a:r>
              <a:rPr lang="en-US" sz="2200" b="1" dirty="0" err="1">
                <a:solidFill>
                  <a:srgbClr val="002060"/>
                </a:solidFill>
              </a:rPr>
              <a:t>rời</a:t>
            </a:r>
            <a:r>
              <a:rPr lang="en-US" sz="2200" b="1" dirty="0">
                <a:solidFill>
                  <a:srgbClr val="002060"/>
                </a:solidFill>
              </a:rPr>
              <a:t> </a:t>
            </a:r>
            <a:r>
              <a:rPr lang="en-US" sz="2200" b="1" dirty="0" err="1">
                <a:solidFill>
                  <a:srgbClr val="002060"/>
                </a:solidFill>
              </a:rPr>
              <a:t>khỏi</a:t>
            </a:r>
            <a:r>
              <a:rPr lang="en-US" sz="2200" b="1" dirty="0">
                <a:solidFill>
                  <a:srgbClr val="002060"/>
                </a:solidFill>
              </a:rPr>
              <a:t> </a:t>
            </a:r>
            <a:r>
              <a:rPr lang="en-US" sz="2200" b="1" dirty="0" err="1">
                <a:solidFill>
                  <a:srgbClr val="002060"/>
                </a:solidFill>
              </a:rPr>
              <a:t>tay</a:t>
            </a:r>
            <a:r>
              <a:rPr lang="en-US" sz="2200" b="1" dirty="0">
                <a:solidFill>
                  <a:srgbClr val="002060"/>
                </a:solidFill>
              </a:rPr>
              <a:t> </a:t>
            </a:r>
            <a:r>
              <a:rPr lang="en-US" sz="2200" b="1" dirty="0" err="1">
                <a:solidFill>
                  <a:srgbClr val="002060"/>
                </a:solidFill>
              </a:rPr>
              <a:t>ga</a:t>
            </a:r>
            <a:endParaRPr lang="en-US" sz="2200" b="1" dirty="0">
              <a:solidFill>
                <a:srgbClr val="002060"/>
              </a:solidFill>
            </a:endParaRP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Rút</a:t>
            </a:r>
            <a:r>
              <a:rPr lang="en-US" sz="2200" b="1" dirty="0">
                <a:solidFill>
                  <a:srgbClr val="002060"/>
                </a:solidFill>
              </a:rPr>
              <a:t> </a:t>
            </a:r>
            <a:r>
              <a:rPr lang="en-US" sz="2200" b="1" dirty="0" err="1">
                <a:solidFill>
                  <a:srgbClr val="002060"/>
                </a:solidFill>
              </a:rPr>
              <a:t>chìa</a:t>
            </a:r>
            <a:r>
              <a:rPr lang="en-US" sz="2200" b="1" dirty="0">
                <a:solidFill>
                  <a:srgbClr val="002060"/>
                </a:solidFill>
              </a:rPr>
              <a:t> </a:t>
            </a:r>
            <a:r>
              <a:rPr lang="en-US" sz="2200" b="1" dirty="0" err="1">
                <a:solidFill>
                  <a:srgbClr val="002060"/>
                </a:solidFill>
              </a:rPr>
              <a:t>khóa</a:t>
            </a:r>
            <a:r>
              <a:rPr lang="en-US" sz="2200" b="1" dirty="0">
                <a:solidFill>
                  <a:srgbClr val="002060"/>
                </a:solidFill>
              </a:rPr>
              <a:t> </a:t>
            </a:r>
            <a:r>
              <a:rPr lang="en-US" sz="2200" b="1" dirty="0" err="1">
                <a:solidFill>
                  <a:srgbClr val="002060"/>
                </a:solidFill>
              </a:rPr>
              <a:t>điện</a:t>
            </a:r>
            <a:r>
              <a:rPr lang="en-US" sz="2200" b="1" dirty="0">
                <a:solidFill>
                  <a:srgbClr val="002060"/>
                </a:solidFill>
              </a:rPr>
              <a:t> </a:t>
            </a:r>
            <a:r>
              <a:rPr lang="en-US" sz="2200" b="1" dirty="0" err="1">
                <a:solidFill>
                  <a:srgbClr val="002060"/>
                </a:solidFill>
              </a:rPr>
              <a:t>ra</a:t>
            </a:r>
            <a:r>
              <a:rPr lang="en-US" sz="2200" b="1" dirty="0">
                <a:solidFill>
                  <a:srgbClr val="002060"/>
                </a:solidFill>
              </a:rPr>
              <a:t> </a:t>
            </a:r>
            <a:r>
              <a:rPr lang="en-US" sz="2200" b="1" dirty="0" err="1">
                <a:solidFill>
                  <a:srgbClr val="002060"/>
                </a:solidFill>
              </a:rPr>
              <a:t>khỏi</a:t>
            </a:r>
            <a:r>
              <a:rPr lang="en-US" sz="2200" b="1" dirty="0">
                <a:solidFill>
                  <a:srgbClr val="002060"/>
                </a:solidFill>
              </a:rPr>
              <a:t> </a:t>
            </a:r>
            <a:r>
              <a:rPr lang="en-US" sz="2200" b="1" dirty="0" err="1">
                <a:solidFill>
                  <a:srgbClr val="002060"/>
                </a:solidFill>
              </a:rPr>
              <a:t>xe</a:t>
            </a:r>
            <a:r>
              <a:rPr lang="en-US" sz="2200" b="1" dirty="0">
                <a:solidFill>
                  <a:srgbClr val="002060"/>
                </a:solidFill>
              </a:rPr>
              <a:t> </a:t>
            </a:r>
            <a:r>
              <a:rPr lang="en-US" sz="2200" b="1" dirty="0" err="1">
                <a:solidFill>
                  <a:srgbClr val="002060"/>
                </a:solidFill>
              </a:rPr>
              <a:t>nếu</a:t>
            </a:r>
            <a:r>
              <a:rPr lang="en-US" sz="2200" b="1" dirty="0">
                <a:solidFill>
                  <a:srgbClr val="002060"/>
                </a:solidFill>
              </a:rPr>
              <a:t> </a:t>
            </a:r>
            <a:r>
              <a:rPr lang="en-US" sz="2200" b="1" dirty="0" err="1">
                <a:solidFill>
                  <a:srgbClr val="002060"/>
                </a:solidFill>
              </a:rPr>
              <a:t>phải</a:t>
            </a:r>
            <a:r>
              <a:rPr lang="en-US" sz="2200" b="1" dirty="0">
                <a:solidFill>
                  <a:srgbClr val="002060"/>
                </a:solidFill>
              </a:rPr>
              <a:t> </a:t>
            </a:r>
            <a:r>
              <a:rPr lang="en-US" sz="2200" b="1" dirty="0" err="1">
                <a:solidFill>
                  <a:srgbClr val="002060"/>
                </a:solidFill>
              </a:rPr>
              <a:t>để</a:t>
            </a:r>
            <a:r>
              <a:rPr lang="en-US" sz="2200" b="1" dirty="0">
                <a:solidFill>
                  <a:srgbClr val="002060"/>
                </a:solidFill>
              </a:rPr>
              <a:t> </a:t>
            </a:r>
            <a:r>
              <a:rPr lang="en-US" sz="2200" b="1" dirty="0" err="1">
                <a:solidFill>
                  <a:srgbClr val="002060"/>
                </a:solidFill>
              </a:rPr>
              <a:t>bé</a:t>
            </a:r>
            <a:r>
              <a:rPr lang="en-US" sz="2200" b="1" dirty="0">
                <a:solidFill>
                  <a:srgbClr val="002060"/>
                </a:solidFill>
              </a:rPr>
              <a:t> ở </a:t>
            </a:r>
            <a:r>
              <a:rPr lang="en-US" sz="2200" b="1" dirty="0" err="1">
                <a:solidFill>
                  <a:srgbClr val="002060"/>
                </a:solidFill>
              </a:rPr>
              <a:t>một</a:t>
            </a:r>
            <a:r>
              <a:rPr lang="en-US" sz="2200" b="1" dirty="0">
                <a:solidFill>
                  <a:srgbClr val="002060"/>
                </a:solidFill>
              </a:rPr>
              <a:t> </a:t>
            </a:r>
            <a:r>
              <a:rPr lang="en-US" sz="2200" b="1" dirty="0" err="1">
                <a:solidFill>
                  <a:srgbClr val="002060"/>
                </a:solidFill>
              </a:rPr>
              <a:t>mình</a:t>
            </a:r>
            <a:r>
              <a:rPr lang="en-US" sz="2200" b="1" dirty="0">
                <a:solidFill>
                  <a:srgbClr val="002060"/>
                </a:solidFill>
              </a:rPr>
              <a:t> </a:t>
            </a:r>
            <a:r>
              <a:rPr lang="en-US" sz="2200" b="1" dirty="0" err="1">
                <a:solidFill>
                  <a:srgbClr val="002060"/>
                </a:solidFill>
              </a:rPr>
              <a:t>trên</a:t>
            </a:r>
            <a:r>
              <a:rPr lang="en-US" sz="2200" b="1" dirty="0">
                <a:solidFill>
                  <a:srgbClr val="002060"/>
                </a:solidFill>
              </a:rPr>
              <a:t> </a:t>
            </a:r>
            <a:r>
              <a:rPr lang="en-US" sz="2200" b="1" dirty="0" err="1">
                <a:solidFill>
                  <a:srgbClr val="002060"/>
                </a:solidFill>
              </a:rPr>
              <a:t>xe</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Bố</a:t>
            </a:r>
            <a:r>
              <a:rPr lang="en-US" sz="2200" b="1" dirty="0">
                <a:solidFill>
                  <a:srgbClr val="002060"/>
                </a:solidFill>
              </a:rPr>
              <a:t>, </a:t>
            </a:r>
            <a:r>
              <a:rPr lang="en-US" sz="2200" b="1" dirty="0" err="1">
                <a:solidFill>
                  <a:srgbClr val="002060"/>
                </a:solidFill>
              </a:rPr>
              <a:t>mẹ</a:t>
            </a:r>
            <a:r>
              <a:rPr lang="en-US" sz="2200" b="1" dirty="0">
                <a:solidFill>
                  <a:srgbClr val="002060"/>
                </a:solidFill>
              </a:rPr>
              <a:t>… </a:t>
            </a:r>
            <a:r>
              <a:rPr lang="en-US" sz="2200" b="1" dirty="0" err="1">
                <a:solidFill>
                  <a:srgbClr val="002060"/>
                </a:solidFill>
              </a:rPr>
              <a:t>chấp</a:t>
            </a:r>
            <a:r>
              <a:rPr lang="en-US" sz="2200" b="1" dirty="0">
                <a:solidFill>
                  <a:srgbClr val="002060"/>
                </a:solidFill>
              </a:rPr>
              <a:t> </a:t>
            </a:r>
            <a:r>
              <a:rPr lang="en-US" sz="2200" b="1" dirty="0" err="1">
                <a:solidFill>
                  <a:srgbClr val="002060"/>
                </a:solidFill>
              </a:rPr>
              <a:t>hành</a:t>
            </a:r>
            <a:r>
              <a:rPr lang="en-US" sz="2200" b="1" dirty="0">
                <a:solidFill>
                  <a:srgbClr val="002060"/>
                </a:solidFill>
              </a:rPr>
              <a:t> </a:t>
            </a:r>
            <a:r>
              <a:rPr lang="en-US" sz="2200" b="1" dirty="0" err="1">
                <a:solidFill>
                  <a:srgbClr val="002060"/>
                </a:solidFill>
              </a:rPr>
              <a:t>quy</a:t>
            </a:r>
            <a:r>
              <a:rPr lang="en-US" sz="2200" b="1" dirty="0">
                <a:solidFill>
                  <a:srgbClr val="002060"/>
                </a:solidFill>
              </a:rPr>
              <a:t> </a:t>
            </a:r>
            <a:r>
              <a:rPr lang="en-US" sz="2200" b="1" dirty="0" err="1">
                <a:solidFill>
                  <a:srgbClr val="002060"/>
                </a:solidFill>
              </a:rPr>
              <a:t>định</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đảm</a:t>
            </a:r>
            <a:r>
              <a:rPr lang="en-US" sz="2200" b="1" dirty="0">
                <a:solidFill>
                  <a:srgbClr val="002060"/>
                </a:solidFill>
              </a:rPr>
              <a:t> TTATGT.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400" b="1">
                <a:solidFill>
                  <a:schemeClr val="bg1"/>
                </a:solidFill>
                <a:latin typeface="Times New Roman" panose="02020603050405020304" pitchFamily="18" charset="0"/>
                <a:cs typeface="Times New Roman" panose="02020603050405020304" pitchFamily="18" charset="0"/>
              </a:rPr>
              <a:t>3.</a:t>
            </a:r>
            <a:r>
              <a:rPr lang="en-US" sz="2400" b="1" dirty="0">
                <a:solidFill>
                  <a:schemeClr val="bg1"/>
                </a:solidFill>
                <a:latin typeface="Times New Roman" panose="02020603050405020304" pitchFamily="18" charset="0"/>
                <a:cs typeface="Times New Roman" panose="02020603050405020304" pitchFamily="18" charset="0"/>
              </a:rPr>
              <a:t>7</a:t>
            </a:r>
            <a:r>
              <a:rPr lang="vi-VN" sz="2400" b="1">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2.</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AN TOÀN KHI THAM GIA GIAO THÔNG BẰNG XE </a:t>
            </a:r>
            <a:r>
              <a:rPr lang="en-US" sz="2400" b="1" dirty="0">
                <a:solidFill>
                  <a:srgbClr val="FFFF00"/>
                </a:solidFill>
                <a:latin typeface="Times New Roman" panose="02020603050405020304" pitchFamily="18" charset="0"/>
                <a:cs typeface="Times New Roman" panose="02020603050405020304" pitchFamily="18" charset="0"/>
              </a:rPr>
              <a:t>MÔ TÔ, XE GẮN MÁY</a:t>
            </a:r>
            <a:endParaRPr lang="vi-VN" sz="2400" b="1" dirty="0">
              <a:solidFill>
                <a:srgbClr val="FFFF00"/>
              </a:solidFill>
              <a:latin typeface="Times New Roman" panose="02020603050405020304" pitchFamily="18" charset="0"/>
              <a:cs typeface="Times New Roman" panose="02020603050405020304" pitchFamily="18" charset="0"/>
            </a:endParaRPr>
          </a:p>
        </p:txBody>
      </p:sp>
      <p:sp>
        <p:nvSpPr>
          <p:cNvPr id="117762" name="TextBox 1"/>
          <p:cNvSpPr txBox="1">
            <a:spLocks noChangeArrowheads="1"/>
          </p:cNvSpPr>
          <p:nvPr/>
        </p:nvSpPr>
        <p:spPr bwMode="auto">
          <a:xfrm>
            <a:off x="257175" y="3087688"/>
            <a:ext cx="11587163" cy="369887"/>
          </a:xfrm>
          <a:prstGeom prst="rect">
            <a:avLst/>
          </a:prstGeom>
          <a:noFill/>
          <a:ln w="9525">
            <a:noFill/>
            <a:miter lim="800000"/>
            <a:headEnd/>
            <a:tailEnd/>
          </a:ln>
        </p:spPr>
        <p:txBody>
          <a:bodyPr>
            <a:spAutoFit/>
          </a:bodyPr>
          <a:lstStyle/>
          <a:p>
            <a:pPr algn="ctr"/>
            <a:r>
              <a:rPr lang="en-US">
                <a:solidFill>
                  <a:srgbClr val="FF0000"/>
                </a:solidFill>
                <a:latin typeface="Calibri" pitchFamily="34" charset="0"/>
              </a:rPr>
              <a:t>Không đội MBH cho bé; không thắt dây đai an toàn cho bé; tư thế bé ngồi không an toàn; vị trí ngồi của bé không an toàn</a:t>
            </a:r>
          </a:p>
        </p:txBody>
      </p:sp>
      <p:grpSp>
        <p:nvGrpSpPr>
          <p:cNvPr id="117763" name="Group 7"/>
          <p:cNvGrpSpPr>
            <a:grpSpLocks/>
          </p:cNvGrpSpPr>
          <p:nvPr/>
        </p:nvGrpSpPr>
        <p:grpSpPr bwMode="auto">
          <a:xfrm>
            <a:off x="120650" y="3721100"/>
            <a:ext cx="11795125" cy="2871788"/>
            <a:chOff x="120683" y="3721692"/>
            <a:chExt cx="10341978" cy="2871613"/>
          </a:xfrm>
        </p:grpSpPr>
        <p:grpSp>
          <p:nvGrpSpPr>
            <p:cNvPr id="117773" name="Group 6"/>
            <p:cNvGrpSpPr>
              <a:grpSpLocks/>
            </p:cNvGrpSpPr>
            <p:nvPr/>
          </p:nvGrpSpPr>
          <p:grpSpPr bwMode="auto">
            <a:xfrm>
              <a:off x="120683" y="3721692"/>
              <a:ext cx="8166669" cy="2871613"/>
              <a:chOff x="120684" y="3721692"/>
              <a:chExt cx="10472064" cy="2547825"/>
            </a:xfrm>
          </p:grpSpPr>
          <p:pic>
            <p:nvPicPr>
              <p:cNvPr id="117775" name="Picture 24" descr="https://images.giaoducthoidai.vn/Uploaded/ngocnd/2015_09_18/81442565384660x0_NXGX.jpg"/>
              <p:cNvPicPr>
                <a:picLocks noChangeAspect="1" noChangeArrowheads="1"/>
              </p:cNvPicPr>
              <p:nvPr/>
            </p:nvPicPr>
            <p:blipFill>
              <a:blip r:embed="rId3"/>
              <a:srcRect/>
              <a:stretch>
                <a:fillRect/>
              </a:stretch>
            </p:blipFill>
            <p:spPr bwMode="auto">
              <a:xfrm>
                <a:off x="2375729" y="3763063"/>
                <a:ext cx="2752826" cy="2506454"/>
              </a:xfrm>
              <a:prstGeom prst="rect">
                <a:avLst/>
              </a:prstGeom>
              <a:noFill/>
              <a:ln w="9525">
                <a:noFill/>
                <a:miter lim="800000"/>
                <a:headEnd/>
                <a:tailEnd/>
              </a:ln>
            </p:spPr>
          </p:pic>
          <p:pic>
            <p:nvPicPr>
              <p:cNvPr id="117776" name="Picture 12" descr="Có nên mua đai xe máy không? mua loại nào tốt ?"/>
              <p:cNvPicPr>
                <a:picLocks noChangeAspect="1" noChangeArrowheads="1"/>
              </p:cNvPicPr>
              <p:nvPr/>
            </p:nvPicPr>
            <p:blipFill>
              <a:blip r:embed="rId4"/>
              <a:srcRect l="17972" t="-1727" r="23248" b="2"/>
              <a:stretch>
                <a:fillRect/>
              </a:stretch>
            </p:blipFill>
            <p:spPr bwMode="auto">
              <a:xfrm>
                <a:off x="7813674" y="3721692"/>
                <a:ext cx="2779074" cy="2547825"/>
              </a:xfrm>
              <a:prstGeom prst="rect">
                <a:avLst/>
              </a:prstGeom>
              <a:noFill/>
              <a:ln w="9525">
                <a:noFill/>
                <a:miter lim="800000"/>
                <a:headEnd/>
                <a:tailEnd/>
              </a:ln>
            </p:spPr>
          </p:pic>
          <p:pic>
            <p:nvPicPr>
              <p:cNvPr id="117777" name="Picture 22" descr="https://images.giaoducthoidai.vn/Uploaded/ngocnd/2015_09_18/91442565388660x0_ERXM.jpg"/>
              <p:cNvPicPr>
                <a:picLocks noChangeAspect="1" noChangeArrowheads="1"/>
              </p:cNvPicPr>
              <p:nvPr/>
            </p:nvPicPr>
            <p:blipFill>
              <a:blip r:embed="rId5"/>
              <a:srcRect l="49361" t="28719" r="22192" b="49146"/>
              <a:stretch>
                <a:fillRect/>
              </a:stretch>
            </p:blipFill>
            <p:spPr bwMode="auto">
              <a:xfrm>
                <a:off x="5128555" y="3763063"/>
                <a:ext cx="2675823" cy="2506454"/>
              </a:xfrm>
              <a:prstGeom prst="rect">
                <a:avLst/>
              </a:prstGeom>
              <a:noFill/>
              <a:ln w="9525">
                <a:noFill/>
                <a:miter lim="800000"/>
                <a:headEnd/>
                <a:tailEnd/>
              </a:ln>
            </p:spPr>
          </p:pic>
          <p:pic>
            <p:nvPicPr>
              <p:cNvPr id="117778" name="Picture 26" descr="https://images.giaoducthoidai.vn/Uploaded/ngocnd/2015_09_18/61442565379660x0_CKTT.jpg"/>
              <p:cNvPicPr>
                <a:picLocks noChangeAspect="1" noChangeArrowheads="1"/>
              </p:cNvPicPr>
              <p:nvPr/>
            </p:nvPicPr>
            <p:blipFill>
              <a:blip r:embed="rId6"/>
              <a:srcRect l="26344" t="874" r="10805"/>
              <a:stretch>
                <a:fillRect/>
              </a:stretch>
            </p:blipFill>
            <p:spPr bwMode="auto">
              <a:xfrm>
                <a:off x="120684" y="3763063"/>
                <a:ext cx="2233062" cy="2506454"/>
              </a:xfrm>
              <a:prstGeom prst="rect">
                <a:avLst/>
              </a:prstGeom>
              <a:noFill/>
              <a:ln w="9525">
                <a:noFill/>
                <a:miter lim="800000"/>
                <a:headEnd/>
                <a:tailEnd/>
              </a:ln>
            </p:spPr>
          </p:pic>
        </p:grpSp>
        <p:pic>
          <p:nvPicPr>
            <p:cNvPr id="117774" name="Picture 35"/>
            <p:cNvPicPr>
              <a:picLocks noChangeAspect="1"/>
            </p:cNvPicPr>
            <p:nvPr/>
          </p:nvPicPr>
          <p:blipFill>
            <a:blip r:embed="rId7"/>
            <a:srcRect/>
            <a:stretch>
              <a:fillRect/>
            </a:stretch>
          </p:blipFill>
          <p:spPr bwMode="auto">
            <a:xfrm>
              <a:off x="8294602" y="3768321"/>
              <a:ext cx="2168059" cy="2824984"/>
            </a:xfrm>
            <a:prstGeom prst="rect">
              <a:avLst/>
            </a:prstGeom>
            <a:noFill/>
            <a:ln w="9525">
              <a:noFill/>
              <a:miter lim="800000"/>
              <a:headEnd/>
              <a:tailEnd/>
            </a:ln>
          </p:spPr>
        </p:pic>
      </p:grpSp>
      <p:grpSp>
        <p:nvGrpSpPr>
          <p:cNvPr id="117764" name="Group 8"/>
          <p:cNvGrpSpPr>
            <a:grpSpLocks/>
          </p:cNvGrpSpPr>
          <p:nvPr/>
        </p:nvGrpSpPr>
        <p:grpSpPr bwMode="auto">
          <a:xfrm>
            <a:off x="312738" y="615950"/>
            <a:ext cx="11603037" cy="2398713"/>
            <a:chOff x="312284" y="615604"/>
            <a:chExt cx="11603792" cy="2399325"/>
          </a:xfrm>
        </p:grpSpPr>
        <p:grpSp>
          <p:nvGrpSpPr>
            <p:cNvPr id="117766" name="Group 5"/>
            <p:cNvGrpSpPr>
              <a:grpSpLocks/>
            </p:cNvGrpSpPr>
            <p:nvPr/>
          </p:nvGrpSpPr>
          <p:grpSpPr bwMode="auto">
            <a:xfrm>
              <a:off x="2435643" y="615604"/>
              <a:ext cx="9480433" cy="2399325"/>
              <a:chOff x="2217969" y="615604"/>
              <a:chExt cx="8533450" cy="2399325"/>
            </a:xfrm>
          </p:grpSpPr>
          <p:grpSp>
            <p:nvGrpSpPr>
              <p:cNvPr id="117768" name="Group 2"/>
              <p:cNvGrpSpPr>
                <a:grpSpLocks/>
              </p:cNvGrpSpPr>
              <p:nvPr/>
            </p:nvGrpSpPr>
            <p:grpSpPr bwMode="auto">
              <a:xfrm>
                <a:off x="2217969" y="645430"/>
                <a:ext cx="6334740" cy="2369499"/>
                <a:chOff x="2723950" y="645430"/>
                <a:chExt cx="7968818" cy="2369499"/>
              </a:xfrm>
            </p:grpSpPr>
            <p:pic>
              <p:nvPicPr>
                <p:cNvPr id="117770" name="Picture 4" descr="[​IMG]"/>
                <p:cNvPicPr>
                  <a:picLocks noChangeAspect="1" noChangeArrowheads="1"/>
                </p:cNvPicPr>
                <p:nvPr/>
              </p:nvPicPr>
              <p:blipFill>
                <a:blip r:embed="rId8"/>
                <a:srcRect/>
                <a:stretch>
                  <a:fillRect/>
                </a:stretch>
              </p:blipFill>
              <p:spPr bwMode="auto">
                <a:xfrm>
                  <a:off x="2723950" y="699795"/>
                  <a:ext cx="2425566" cy="2315134"/>
                </a:xfrm>
                <a:prstGeom prst="rect">
                  <a:avLst/>
                </a:prstGeom>
                <a:noFill/>
                <a:ln w="9525">
                  <a:noFill/>
                  <a:miter lim="800000"/>
                  <a:headEnd/>
                  <a:tailEnd/>
                </a:ln>
              </p:spPr>
            </p:pic>
            <p:pic>
              <p:nvPicPr>
                <p:cNvPr id="117771" name="Picture 6" descr="http://batgt.camau.gov.vn/gallery/9-11(7)4.png"/>
                <p:cNvPicPr>
                  <a:picLocks noChangeAspect="1" noChangeArrowheads="1"/>
                </p:cNvPicPr>
                <p:nvPr/>
              </p:nvPicPr>
              <p:blipFill>
                <a:blip r:embed="rId9"/>
                <a:srcRect/>
                <a:stretch>
                  <a:fillRect/>
                </a:stretch>
              </p:blipFill>
              <p:spPr bwMode="auto">
                <a:xfrm>
                  <a:off x="7925955" y="645430"/>
                  <a:ext cx="2766813" cy="2347875"/>
                </a:xfrm>
                <a:prstGeom prst="rect">
                  <a:avLst/>
                </a:prstGeom>
                <a:noFill/>
                <a:ln w="9525">
                  <a:noFill/>
                  <a:miter lim="800000"/>
                  <a:headEnd/>
                  <a:tailEnd/>
                </a:ln>
              </p:spPr>
            </p:pic>
            <p:pic>
              <p:nvPicPr>
                <p:cNvPr id="117772" name="Picture 14" descr="https://images.giaoducthoidai.vn/Uploaded/ngocnd/2015_09_18/71442565381660x0_PBEA.jpg"/>
                <p:cNvPicPr>
                  <a:picLocks noChangeAspect="1" noChangeArrowheads="1"/>
                </p:cNvPicPr>
                <p:nvPr/>
              </p:nvPicPr>
              <p:blipFill>
                <a:blip r:embed="rId10"/>
                <a:srcRect/>
                <a:stretch>
                  <a:fillRect/>
                </a:stretch>
              </p:blipFill>
              <p:spPr bwMode="auto">
                <a:xfrm>
                  <a:off x="5159141" y="708927"/>
                  <a:ext cx="2757189" cy="2306002"/>
                </a:xfrm>
                <a:prstGeom prst="rect">
                  <a:avLst/>
                </a:prstGeom>
                <a:noFill/>
                <a:ln w="9525">
                  <a:noFill/>
                  <a:miter lim="800000"/>
                  <a:headEnd/>
                  <a:tailEnd/>
                </a:ln>
              </p:spPr>
            </p:pic>
          </p:grpSp>
          <p:pic>
            <p:nvPicPr>
              <p:cNvPr id="117769" name="Picture 18" descr="https://images.giaoducthoidai.vn/Uploaded/ngocnd/2015_09_18/131442565402660x0_PALH.jpg"/>
              <p:cNvPicPr>
                <a:picLocks noChangeAspect="1" noChangeArrowheads="1"/>
              </p:cNvPicPr>
              <p:nvPr/>
            </p:nvPicPr>
            <p:blipFill>
              <a:blip r:embed="rId11"/>
              <a:srcRect l="28671" t="24672" r="22159" b="24866"/>
              <a:stretch>
                <a:fillRect/>
              </a:stretch>
            </p:blipFill>
            <p:spPr bwMode="auto">
              <a:xfrm>
                <a:off x="8552709" y="615604"/>
                <a:ext cx="2198710" cy="2377701"/>
              </a:xfrm>
              <a:prstGeom prst="rect">
                <a:avLst/>
              </a:prstGeom>
              <a:noFill/>
              <a:ln w="9525">
                <a:noFill/>
                <a:miter lim="800000"/>
                <a:headEnd/>
                <a:tailEnd/>
              </a:ln>
            </p:spPr>
          </p:pic>
        </p:grpSp>
        <p:pic>
          <p:nvPicPr>
            <p:cNvPr id="117767" name="Picture 30" descr="http://batgt.camau.gov.vn/gallery/9-11(7)1.png"/>
            <p:cNvPicPr>
              <a:picLocks noChangeAspect="1" noChangeArrowheads="1"/>
            </p:cNvPicPr>
            <p:nvPr/>
          </p:nvPicPr>
          <p:blipFill>
            <a:blip r:embed="rId12"/>
            <a:srcRect/>
            <a:stretch>
              <a:fillRect/>
            </a:stretch>
          </p:blipFill>
          <p:spPr bwMode="auto">
            <a:xfrm>
              <a:off x="312284" y="699795"/>
              <a:ext cx="2123359" cy="2293510"/>
            </a:xfrm>
            <a:prstGeom prst="rect">
              <a:avLst/>
            </a:prstGeom>
            <a:noFill/>
            <a:ln w="9525">
              <a:noFill/>
              <a:miter lim="800000"/>
              <a:headEnd/>
              <a:tailEnd/>
            </a:ln>
          </p:spPr>
        </p:pic>
      </p:grpSp>
      <p:sp>
        <p:nvSpPr>
          <p:cNvPr id="4" name="Oval 3"/>
          <p:cNvSpPr/>
          <p:nvPr/>
        </p:nvSpPr>
        <p:spPr>
          <a:xfrm>
            <a:off x="2641600" y="5029200"/>
            <a:ext cx="1362075" cy="884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400" b="1">
                <a:solidFill>
                  <a:schemeClr val="bg1"/>
                </a:solidFill>
                <a:latin typeface="Times New Roman" panose="02020603050405020304" pitchFamily="18" charset="0"/>
                <a:cs typeface="Times New Roman" panose="02020603050405020304" pitchFamily="18" charset="0"/>
              </a:rPr>
              <a:t>3.</a:t>
            </a:r>
            <a:r>
              <a:rPr lang="en-US" sz="2400" b="1" dirty="0">
                <a:solidFill>
                  <a:schemeClr val="bg1"/>
                </a:solidFill>
                <a:latin typeface="Times New Roman" panose="02020603050405020304" pitchFamily="18" charset="0"/>
                <a:cs typeface="Times New Roman" panose="02020603050405020304" pitchFamily="18" charset="0"/>
              </a:rPr>
              <a:t>7</a:t>
            </a:r>
            <a:r>
              <a:rPr lang="vi-VN" sz="2400" b="1">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2.</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AN TOÀN KHI THAM GIA GIAO THÔNG BẰNG </a:t>
            </a:r>
            <a:r>
              <a:rPr lang="en-US" sz="2400" b="1" dirty="0">
                <a:solidFill>
                  <a:srgbClr val="FFFF00"/>
                </a:solidFill>
                <a:latin typeface="Times New Roman" panose="02020603050405020304" pitchFamily="18" charset="0"/>
                <a:cs typeface="Times New Roman" panose="02020603050405020304" pitchFamily="18" charset="0"/>
              </a:rPr>
              <a:t>XE MÔ TÔ, XE GẮN MÁY</a:t>
            </a:r>
            <a:endParaRPr lang="vi-VN" sz="2400" b="1" dirty="0">
              <a:solidFill>
                <a:srgbClr val="FFFF00"/>
              </a:solidFill>
              <a:latin typeface="Times New Roman" panose="02020603050405020304" pitchFamily="18" charset="0"/>
              <a:cs typeface="Times New Roman" panose="02020603050405020304" pitchFamily="18" charset="0"/>
            </a:endParaRPr>
          </a:p>
        </p:txBody>
      </p:sp>
      <p:pic>
        <p:nvPicPr>
          <p:cNvPr id="119810" name="Picture 20" descr="https://images.giaoducthoidai.vn/Uploaded/ngocnd/2015_09_18/xemay1442566271660x0_XWHQ.jpg"/>
          <p:cNvPicPr>
            <a:picLocks noChangeAspect="1" noChangeArrowheads="1"/>
          </p:cNvPicPr>
          <p:nvPr/>
        </p:nvPicPr>
        <p:blipFill>
          <a:blip r:embed="rId3"/>
          <a:srcRect/>
          <a:stretch>
            <a:fillRect/>
          </a:stretch>
        </p:blipFill>
        <p:spPr bwMode="auto">
          <a:xfrm>
            <a:off x="6880225" y="4216400"/>
            <a:ext cx="3962400" cy="2466975"/>
          </a:xfrm>
          <a:prstGeom prst="rect">
            <a:avLst/>
          </a:prstGeom>
          <a:noFill/>
          <a:ln w="9525">
            <a:noFill/>
            <a:miter lim="800000"/>
            <a:headEnd/>
            <a:tailEnd/>
          </a:ln>
        </p:spPr>
      </p:pic>
      <p:pic>
        <p:nvPicPr>
          <p:cNvPr id="119811" name="Picture 28" descr="https://images.giaoducthoidai.vn/Uploaded/ngocnd/2015_09_18/21442565371660x0_OGTM.jpg"/>
          <p:cNvPicPr>
            <a:picLocks noChangeAspect="1" noChangeArrowheads="1"/>
          </p:cNvPicPr>
          <p:nvPr/>
        </p:nvPicPr>
        <p:blipFill>
          <a:blip r:embed="rId4"/>
          <a:srcRect/>
          <a:stretch>
            <a:fillRect/>
          </a:stretch>
        </p:blipFill>
        <p:spPr bwMode="auto">
          <a:xfrm>
            <a:off x="6880225" y="773113"/>
            <a:ext cx="3962400" cy="2581275"/>
          </a:xfrm>
          <a:prstGeom prst="rect">
            <a:avLst/>
          </a:prstGeom>
          <a:noFill/>
          <a:ln w="9525">
            <a:noFill/>
            <a:miter lim="800000"/>
            <a:headEnd/>
            <a:tailEnd/>
          </a:ln>
        </p:spPr>
      </p:pic>
      <p:pic>
        <p:nvPicPr>
          <p:cNvPr id="119812" name="Picture 16" descr="https://images.giaoducthoidai.vn/Uploaded/ngocnd/2015_09_18/101442565390660x0_QWNG.jpg"/>
          <p:cNvPicPr>
            <a:picLocks noChangeAspect="1" noChangeArrowheads="1"/>
          </p:cNvPicPr>
          <p:nvPr/>
        </p:nvPicPr>
        <p:blipFill>
          <a:blip r:embed="rId5"/>
          <a:srcRect/>
          <a:stretch>
            <a:fillRect/>
          </a:stretch>
        </p:blipFill>
        <p:spPr bwMode="auto">
          <a:xfrm>
            <a:off x="1312863" y="4216400"/>
            <a:ext cx="3954462" cy="2449513"/>
          </a:xfrm>
          <a:prstGeom prst="rect">
            <a:avLst/>
          </a:prstGeom>
          <a:noFill/>
          <a:ln w="9525">
            <a:noFill/>
            <a:miter lim="800000"/>
            <a:headEnd/>
            <a:tailEnd/>
          </a:ln>
        </p:spPr>
      </p:pic>
      <p:pic>
        <p:nvPicPr>
          <p:cNvPr id="119813" name="Picture 10" descr="Thót tim nhìn cảnh cha mẹ chở con bằng xe máy đầy nguy hiểm"/>
          <p:cNvPicPr>
            <a:picLocks noChangeAspect="1" noChangeArrowheads="1"/>
          </p:cNvPicPr>
          <p:nvPr/>
        </p:nvPicPr>
        <p:blipFill>
          <a:blip r:embed="rId6"/>
          <a:srcRect/>
          <a:stretch>
            <a:fillRect/>
          </a:stretch>
        </p:blipFill>
        <p:spPr bwMode="auto">
          <a:xfrm>
            <a:off x="1312863" y="773113"/>
            <a:ext cx="3954462" cy="2581275"/>
          </a:xfrm>
          <a:prstGeom prst="rect">
            <a:avLst/>
          </a:prstGeom>
          <a:noFill/>
          <a:ln w="9525">
            <a:noFill/>
            <a:miter lim="800000"/>
            <a:headEnd/>
            <a:tailEnd/>
          </a:ln>
        </p:spPr>
      </p:pic>
      <p:sp>
        <p:nvSpPr>
          <p:cNvPr id="119814" name="TextBox 2"/>
          <p:cNvSpPr txBox="1">
            <a:spLocks noChangeArrowheads="1"/>
          </p:cNvSpPr>
          <p:nvPr/>
        </p:nvSpPr>
        <p:spPr bwMode="auto">
          <a:xfrm>
            <a:off x="1231900" y="3398838"/>
            <a:ext cx="9634538" cy="830262"/>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Để bé một mình trên xe khi xe nổ máy; lái xe bằng chân; để bé lái xe; </a:t>
            </a:r>
          </a:p>
          <a:p>
            <a:pPr algn="ctr"/>
            <a:r>
              <a:rPr lang="en-US" sz="2400" b="1">
                <a:solidFill>
                  <a:srgbClr val="FF0000"/>
                </a:solidFill>
                <a:latin typeface="Calibri" pitchFamily="34" charset="0"/>
              </a:rPr>
              <a:t>sử dụng điện thoại khi lái xe…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6250" y="1030288"/>
            <a:ext cx="11199813" cy="55292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marL="457200" indent="-457200" algn="just" fontAlgn="auto">
              <a:spcBef>
                <a:spcPts val="1200"/>
              </a:spcBef>
              <a:spcAft>
                <a:spcPts val="0"/>
              </a:spcAft>
              <a:buFont typeface="Wingdings" panose="05000000000000000000" pitchFamily="2" charset="2"/>
              <a:buChar char="§"/>
              <a:defRPr/>
            </a:pPr>
            <a:r>
              <a:rPr lang="en-US" sz="2800" b="1" dirty="0" err="1">
                <a:solidFill>
                  <a:srgbClr val="002060"/>
                </a:solidFill>
                <a:latin typeface="Times New Roman" panose="02020603050405020304" pitchFamily="18" charset="0"/>
                <a:cs typeface="Times New Roman" panose="02020603050405020304" pitchFamily="18" charset="0"/>
              </a:rPr>
              <a:t>Nắm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định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luật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thủy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địa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dục</a:t>
            </a:r>
            <a:r>
              <a:rPr lang="en-US" sz="2800" b="1" dirty="0">
                <a:solidFill>
                  <a:srgbClr val="002060"/>
                </a:solidFill>
                <a:latin typeface="Times New Roman" panose="02020603050405020304" pitchFamily="18" charset="0"/>
                <a:cs typeface="Times New Roman" panose="02020603050405020304" pitchFamily="18" charset="0"/>
              </a:rPr>
              <a:t> ATGT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mầm</a:t>
            </a:r>
            <a:r>
              <a:rPr lang="en-US" sz="2800" b="1" dirty="0">
                <a:solidFill>
                  <a:srgbClr val="002060"/>
                </a:solidFill>
                <a:latin typeface="Times New Roman" panose="02020603050405020304" pitchFamily="18" charset="0"/>
                <a:cs typeface="Times New Roman" panose="02020603050405020304" pitchFamily="18" charset="0"/>
              </a:rPr>
              <a:t> non;</a:t>
            </a:r>
          </a:p>
          <a:p>
            <a:pPr marL="457200" indent="-457200" algn="just" fontAlgn="auto">
              <a:spcBef>
                <a:spcPts val="1200"/>
              </a:spcBef>
              <a:spcAft>
                <a:spcPts val="0"/>
              </a:spcAft>
              <a:buFont typeface="Wingdings" panose="05000000000000000000" pitchFamily="2" charset="2"/>
              <a:buChar char="§"/>
              <a:defRPr/>
            </a:pPr>
            <a:r>
              <a:rPr lang="en-US" sz="2800" b="1" dirty="0" err="1">
                <a:solidFill>
                  <a:srgbClr val="002060"/>
                </a:solidFill>
                <a:latin typeface="Times New Roman" panose="02020603050405020304" pitchFamily="18" charset="0"/>
                <a:cs typeface="Times New Roman" panose="02020603050405020304" pitchFamily="18" charset="0"/>
              </a:rPr>
              <a:t>Vận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an </a:t>
            </a:r>
            <a:r>
              <a:rPr lang="en-US" sz="2800" b="1" dirty="0" err="1">
                <a:solidFill>
                  <a:srgbClr val="002060"/>
                </a:solidFill>
                <a:latin typeface="Times New Roman" panose="02020603050405020304" pitchFamily="18" charset="0"/>
                <a:cs typeface="Times New Roman" panose="02020603050405020304" pitchFamily="18" charset="0"/>
              </a:rPr>
              <a:t>toàn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tuổi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mầm</a:t>
            </a:r>
            <a:r>
              <a:rPr lang="en-US" sz="2800" b="1" dirty="0">
                <a:solidFill>
                  <a:srgbClr val="002060"/>
                </a:solidFill>
                <a:latin typeface="Times New Roman" panose="02020603050405020304" pitchFamily="18" charset="0"/>
                <a:cs typeface="Times New Roman" panose="02020603050405020304" pitchFamily="18" charset="0"/>
              </a:rPr>
              <a:t> non;</a:t>
            </a:r>
          </a:p>
          <a:p>
            <a:pPr marL="457200" indent="-457200" algn="just" fontAlgn="auto">
              <a:spcBef>
                <a:spcPts val="1200"/>
              </a:spcBef>
              <a:spcAft>
                <a:spcPts val="0"/>
              </a:spcAft>
              <a:buFont typeface="Wingdings" panose="05000000000000000000" pitchFamily="2" charset="2"/>
              <a:buChar char="§"/>
              <a:defRPr/>
            </a:pPr>
            <a:r>
              <a:rPr lang="en-US" sz="2800" b="1" dirty="0" err="1">
                <a:solidFill>
                  <a:srgbClr val="002060"/>
                </a:solidFill>
                <a:latin typeface="Times New Roman" panose="02020603050405020304" pitchFamily="18" charset="0"/>
                <a:cs typeface="Times New Roman" panose="02020603050405020304" pitchFamily="18" charset="0"/>
              </a:rPr>
              <a:t>Chấp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định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luật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tự</a:t>
            </a:r>
            <a:r>
              <a:rPr lang="en-US" sz="2800" b="1" dirty="0">
                <a:solidFill>
                  <a:srgbClr val="002060"/>
                </a:solidFill>
                <a:latin typeface="Times New Roman" panose="02020603050405020304" pitchFamily="18" charset="0"/>
                <a:cs typeface="Times New Roman" panose="02020603050405020304" pitchFamily="18" charset="0"/>
              </a:rPr>
              <a:t>, an </a:t>
            </a:r>
            <a:r>
              <a:rPr lang="en-US" sz="2800" b="1" dirty="0" err="1">
                <a:solidFill>
                  <a:srgbClr val="002060"/>
                </a:solidFill>
                <a:latin typeface="Times New Roman" panose="02020603050405020304" pitchFamily="18" charset="0"/>
                <a:cs typeface="Times New Roman" panose="02020603050405020304" pitchFamily="18" charset="0"/>
              </a:rPr>
              <a:t>toàn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thủy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địa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0" y="0"/>
            <a:ext cx="12192000" cy="904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MỤC ĐÍCH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200"/>
              <a:t>Nguy hiểm khi để trẻ ngồi trước xe máy</a:t>
            </a:r>
            <a:endParaRPr lang="vi-VN" sz="3200" b="1" dirty="0">
              <a:solidFill>
                <a:srgbClr val="FFFF00"/>
              </a:solidFill>
              <a:latin typeface="Times New Roman" panose="02020603050405020304" pitchFamily="18" charset="0"/>
              <a:cs typeface="Times New Roman" panose="02020603050405020304" pitchFamily="18" charset="0"/>
            </a:endParaRPr>
          </a:p>
        </p:txBody>
      </p:sp>
      <p:pic>
        <p:nvPicPr>
          <p:cNvPr id="4" name="Shape">
            <a:hlinkClick r:id="" action="ppaction://media"/>
          </p:cNvPr>
          <p:cNvPicPr>
            <a:picLocks noGrp="1" noChangeAspect="1"/>
          </p:cNvPicPr>
          <p:nvPr>
            <p:ph idx="1"/>
            <a:videoFile r:link="rId1"/>
          </p:nvPr>
        </p:nvPicPr>
        <p:blipFill>
          <a:blip r:embed="rId4"/>
          <a:srcRect/>
          <a:stretch>
            <a:fillRect/>
          </a:stretch>
        </p:blipFill>
        <p:spPr>
          <a:xfrm>
            <a:off x="1697038" y="700088"/>
            <a:ext cx="8797925" cy="5295900"/>
          </a:xfrm>
        </p:spPr>
      </p:pic>
      <p:sp>
        <p:nvSpPr>
          <p:cNvPr id="121859" name="Subtitle 2"/>
          <p:cNvSpPr txBox="1">
            <a:spLocks/>
          </p:cNvSpPr>
          <p:nvPr/>
        </p:nvSpPr>
        <p:spPr bwMode="auto">
          <a:xfrm>
            <a:off x="1560513" y="6172200"/>
            <a:ext cx="6624637" cy="685800"/>
          </a:xfrm>
          <a:prstGeom prst="rect">
            <a:avLst/>
          </a:prstGeom>
          <a:noFill/>
          <a:ln w="9525">
            <a:noFill/>
            <a:miter lim="800000"/>
            <a:headEnd/>
            <a:tailEnd/>
          </a:ln>
        </p:spPr>
        <p:txBody>
          <a:bodyPr/>
          <a:lstStyle/>
          <a:p>
            <a:pPr marL="228600" indent="-228600">
              <a:lnSpc>
                <a:spcPct val="90000"/>
              </a:lnSpc>
              <a:spcBef>
                <a:spcPts val="1000"/>
              </a:spcBef>
              <a:buFont typeface="Arial" charset="0"/>
              <a:buChar char="•"/>
            </a:pPr>
            <a:r>
              <a:rPr lang="en-US" sz="1400">
                <a:latin typeface="Calibri" pitchFamily="34" charset="0"/>
                <a:hlinkClick r:id="rId5"/>
              </a:rPr>
              <a:t>https://www.youtube.com/watch?app=desktop&amp;v=REr7jL77Avk</a:t>
            </a:r>
            <a:endParaRPr lang="en-US" sz="1400">
              <a:latin typeface="Calibri" pitchFamily="34" charset="0"/>
            </a:endParaRPr>
          </a:p>
          <a:p>
            <a:pPr marL="228600" indent="-228600">
              <a:lnSpc>
                <a:spcPct val="90000"/>
              </a:lnSpc>
              <a:spcBef>
                <a:spcPts val="1000"/>
              </a:spcBef>
              <a:buFont typeface="Arial" charset="0"/>
              <a:buChar char="•"/>
            </a:pPr>
            <a:r>
              <a:rPr lang="en-US" sz="1400">
                <a:latin typeface="Calibri" pitchFamily="34" charset="0"/>
              </a:rPr>
              <a:t>https://www.youtube.com/watch?v=5ghJsLhMvOs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200"/>
              <a:t>Người đi xe máy điện làm rơi trẻ em</a:t>
            </a:r>
            <a:endParaRPr lang="vi-VN" sz="3200" b="1" dirty="0">
              <a:solidFill>
                <a:srgbClr val="FFFF00"/>
              </a:solidFill>
              <a:latin typeface="Times New Roman" panose="02020603050405020304" pitchFamily="18" charset="0"/>
              <a:cs typeface="Times New Roman" panose="02020603050405020304" pitchFamily="18" charset="0"/>
            </a:endParaRPr>
          </a:p>
        </p:txBody>
      </p:sp>
      <p:pic>
        <p:nvPicPr>
          <p:cNvPr id="8" name="Shape">
            <a:hlinkClick r:id="" action="ppaction://media"/>
          </p:cNvPr>
          <p:cNvPicPr>
            <a:picLocks noRot="1" noChangeAspect="1"/>
          </p:cNvPicPr>
          <p:nvPr>
            <a:videoFile r:link="rId1"/>
          </p:nvPr>
        </p:nvPicPr>
        <p:blipFill>
          <a:blip r:embed="rId4"/>
          <a:srcRect/>
          <a:stretch>
            <a:fillRect/>
          </a:stretch>
        </p:blipFill>
        <p:spPr bwMode="auto">
          <a:xfrm>
            <a:off x="901700" y="822325"/>
            <a:ext cx="10729913" cy="6035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400" b="1">
                <a:solidFill>
                  <a:schemeClr val="bg1"/>
                </a:solidFill>
                <a:latin typeface="Times New Roman" panose="02020603050405020304" pitchFamily="18" charset="0"/>
                <a:cs typeface="Times New Roman" panose="02020603050405020304" pitchFamily="18" charset="0"/>
              </a:rPr>
              <a:t>3.</a:t>
            </a:r>
            <a:r>
              <a:rPr lang="en-US" sz="2400" b="1" dirty="0">
                <a:solidFill>
                  <a:schemeClr val="bg1"/>
                </a:solidFill>
                <a:latin typeface="Times New Roman" panose="02020603050405020304" pitchFamily="18" charset="0"/>
                <a:cs typeface="Times New Roman" panose="02020603050405020304" pitchFamily="18" charset="0"/>
              </a:rPr>
              <a:t>7</a:t>
            </a:r>
            <a:r>
              <a:rPr lang="vi-VN" sz="2400" b="1">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3.</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AN TOÀN KHI THAM GIA GIAO THÔNG BẰNG XE </a:t>
            </a:r>
            <a:r>
              <a:rPr lang="en-US" sz="2400" b="1" dirty="0">
                <a:solidFill>
                  <a:srgbClr val="FFFF00"/>
                </a:solidFill>
                <a:latin typeface="Times New Roman" panose="02020603050405020304" pitchFamily="18" charset="0"/>
                <a:cs typeface="Times New Roman" panose="02020603050405020304" pitchFamily="18" charset="0"/>
              </a:rPr>
              <a:t>Ô TÔ</a:t>
            </a:r>
            <a:endParaRPr lang="vi-VN"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8913" y="852488"/>
            <a:ext cx="6807200" cy="280511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Luôn</a:t>
            </a:r>
            <a:r>
              <a:rPr lang="en-US" sz="2200" b="1" dirty="0">
                <a:solidFill>
                  <a:srgbClr val="002060"/>
                </a:solidFill>
              </a:rPr>
              <a:t> </a:t>
            </a:r>
            <a:r>
              <a:rPr lang="en-US" sz="2200" b="1" dirty="0" err="1">
                <a:solidFill>
                  <a:srgbClr val="002060"/>
                </a:solidFill>
              </a:rPr>
              <a:t>ngồi</a:t>
            </a:r>
            <a:r>
              <a:rPr lang="en-US" sz="2200" b="1" dirty="0">
                <a:solidFill>
                  <a:srgbClr val="002060"/>
                </a:solidFill>
              </a:rPr>
              <a:t> </a:t>
            </a:r>
            <a:r>
              <a:rPr lang="en-US" sz="2200" b="1" dirty="0" err="1">
                <a:solidFill>
                  <a:srgbClr val="002060"/>
                </a:solidFill>
              </a:rPr>
              <a:t>hàng</a:t>
            </a:r>
            <a:r>
              <a:rPr lang="en-US" sz="2200" b="1" dirty="0">
                <a:solidFill>
                  <a:srgbClr val="002060"/>
                </a:solidFill>
              </a:rPr>
              <a:t> </a:t>
            </a:r>
            <a:r>
              <a:rPr lang="en-US" sz="2200" b="1" dirty="0" err="1">
                <a:solidFill>
                  <a:srgbClr val="002060"/>
                </a:solidFill>
              </a:rPr>
              <a:t>ghế</a:t>
            </a:r>
            <a:r>
              <a:rPr lang="en-US" sz="2200" b="1" dirty="0">
                <a:solidFill>
                  <a:srgbClr val="002060"/>
                </a:solidFill>
              </a:rPr>
              <a:t> </a:t>
            </a:r>
            <a:r>
              <a:rPr lang="en-US" sz="2200" b="1" dirty="0" err="1">
                <a:solidFill>
                  <a:srgbClr val="002060"/>
                </a:solidFill>
              </a:rPr>
              <a:t>sau</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err="1">
                <a:solidFill>
                  <a:srgbClr val="002060"/>
                </a:solidFill>
              </a:rPr>
              <a:t>Thắt</a:t>
            </a:r>
            <a:r>
              <a:rPr lang="en-US" sz="2200" b="1" dirty="0">
                <a:solidFill>
                  <a:srgbClr val="002060"/>
                </a:solidFill>
              </a:rPr>
              <a:t> </a:t>
            </a:r>
            <a:r>
              <a:rPr lang="en-US" sz="2200" b="1" dirty="0" err="1">
                <a:solidFill>
                  <a:srgbClr val="002060"/>
                </a:solidFill>
              </a:rPr>
              <a:t>dây</a:t>
            </a:r>
            <a:r>
              <a:rPr lang="en-US" sz="2200" b="1" dirty="0">
                <a:solidFill>
                  <a:srgbClr val="002060"/>
                </a:solidFill>
              </a:rPr>
              <a:t> an </a:t>
            </a:r>
            <a:r>
              <a:rPr lang="en-US" sz="2200" b="1" dirty="0" err="1">
                <a:solidFill>
                  <a:srgbClr val="002060"/>
                </a:solidFill>
              </a:rPr>
              <a:t>toàn</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trẻ</a:t>
            </a:r>
            <a:r>
              <a:rPr lang="en-US" sz="2200" b="1" dirty="0">
                <a:solidFill>
                  <a:srgbClr val="002060"/>
                </a:solidFill>
              </a:rPr>
              <a:t> </a:t>
            </a:r>
            <a:r>
              <a:rPr lang="en-US" sz="2200" b="1" dirty="0" err="1">
                <a:solidFill>
                  <a:srgbClr val="002060"/>
                </a:solidFill>
              </a:rPr>
              <a:t>em</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Trẻ</a:t>
            </a:r>
            <a:r>
              <a:rPr lang="en-US" sz="2200" b="1" dirty="0">
                <a:solidFill>
                  <a:srgbClr val="002060"/>
                </a:solidFill>
              </a:rPr>
              <a:t> </a:t>
            </a:r>
            <a:r>
              <a:rPr lang="en-US" sz="2200" b="1" dirty="0" err="1">
                <a:solidFill>
                  <a:srgbClr val="002060"/>
                </a:solidFill>
              </a:rPr>
              <a:t>em</a:t>
            </a:r>
            <a:r>
              <a:rPr lang="en-US" sz="2200" b="1" dirty="0">
                <a:solidFill>
                  <a:srgbClr val="002060"/>
                </a:solidFill>
              </a:rPr>
              <a:t> </a:t>
            </a:r>
            <a:r>
              <a:rPr lang="en-US" sz="2200" b="1" dirty="0" err="1">
                <a:solidFill>
                  <a:srgbClr val="002060"/>
                </a:solidFill>
              </a:rPr>
              <a:t>cao</a:t>
            </a:r>
            <a:r>
              <a:rPr lang="en-US" sz="2200" b="1" dirty="0">
                <a:solidFill>
                  <a:srgbClr val="002060"/>
                </a:solidFill>
              </a:rPr>
              <a:t> </a:t>
            </a:r>
            <a:r>
              <a:rPr lang="en-US" sz="2200" b="1" dirty="0" err="1">
                <a:solidFill>
                  <a:srgbClr val="002060"/>
                </a:solidFill>
              </a:rPr>
              <a:t>từ</a:t>
            </a:r>
            <a:r>
              <a:rPr lang="en-US" sz="2200" b="1" dirty="0">
                <a:solidFill>
                  <a:srgbClr val="002060"/>
                </a:solidFill>
              </a:rPr>
              <a:t> 135 cm </a:t>
            </a:r>
            <a:r>
              <a:rPr lang="en-US" sz="2200" b="1" dirty="0" err="1">
                <a:solidFill>
                  <a:srgbClr val="002060"/>
                </a:solidFill>
              </a:rPr>
              <a:t>trở</a:t>
            </a:r>
            <a:r>
              <a:rPr lang="en-US" sz="2200" b="1" dirty="0">
                <a:solidFill>
                  <a:srgbClr val="002060"/>
                </a:solidFill>
              </a:rPr>
              <a:t> </a:t>
            </a:r>
            <a:r>
              <a:rPr lang="en-US" sz="2200" b="1" dirty="0" err="1">
                <a:solidFill>
                  <a:srgbClr val="002060"/>
                </a:solidFill>
              </a:rPr>
              <a:t>xuống</a:t>
            </a:r>
            <a:r>
              <a:rPr lang="en-US" sz="2200" b="1" dirty="0">
                <a:solidFill>
                  <a:srgbClr val="002060"/>
                </a:solidFill>
              </a:rPr>
              <a:t> </a:t>
            </a:r>
            <a:r>
              <a:rPr lang="en-US" sz="2200" b="1" dirty="0" err="1">
                <a:solidFill>
                  <a:srgbClr val="002060"/>
                </a:solidFill>
              </a:rPr>
              <a:t>cần</a:t>
            </a:r>
            <a:r>
              <a:rPr lang="en-US" sz="2200" b="1" dirty="0">
                <a:solidFill>
                  <a:srgbClr val="002060"/>
                </a:solidFill>
              </a:rPr>
              <a:t> </a:t>
            </a:r>
            <a:r>
              <a:rPr lang="en-US" sz="2200" b="1" dirty="0" err="1">
                <a:solidFill>
                  <a:srgbClr val="002060"/>
                </a:solidFill>
              </a:rPr>
              <a:t>sử</a:t>
            </a:r>
            <a:r>
              <a:rPr lang="en-US" sz="2200" b="1" dirty="0">
                <a:solidFill>
                  <a:srgbClr val="002060"/>
                </a:solidFill>
              </a:rPr>
              <a:t> </a:t>
            </a:r>
            <a:r>
              <a:rPr lang="en-US" sz="2200" b="1" dirty="0" err="1">
                <a:solidFill>
                  <a:srgbClr val="002060"/>
                </a:solidFill>
              </a:rPr>
              <a:t>dụng</a:t>
            </a:r>
            <a:r>
              <a:rPr lang="en-US" sz="2200" b="1" dirty="0">
                <a:solidFill>
                  <a:srgbClr val="002060"/>
                </a:solidFill>
              </a:rPr>
              <a:t> </a:t>
            </a:r>
            <a:r>
              <a:rPr lang="en-US" sz="2200" b="1" dirty="0" err="1">
                <a:solidFill>
                  <a:srgbClr val="002060"/>
                </a:solidFill>
              </a:rPr>
              <a:t>ghế</a:t>
            </a:r>
            <a:r>
              <a:rPr lang="en-US" sz="2200" b="1" dirty="0">
                <a:solidFill>
                  <a:srgbClr val="002060"/>
                </a:solidFill>
              </a:rPr>
              <a:t> an </a:t>
            </a:r>
            <a:r>
              <a:rPr lang="en-US" sz="2200" b="1" dirty="0" err="1">
                <a:solidFill>
                  <a:srgbClr val="002060"/>
                </a:solidFill>
              </a:rPr>
              <a:t>toàn</a:t>
            </a:r>
            <a:r>
              <a:rPr lang="en-US" sz="2200" b="1" dirty="0">
                <a:solidFill>
                  <a:srgbClr val="002060"/>
                </a:solidFill>
              </a:rPr>
              <a:t> </a:t>
            </a:r>
            <a:r>
              <a:rPr lang="en-US" sz="2200" b="1" dirty="0" err="1">
                <a:solidFill>
                  <a:srgbClr val="002060"/>
                </a:solidFill>
              </a:rPr>
              <a:t>phù</a:t>
            </a:r>
            <a:r>
              <a:rPr lang="en-US" sz="2200" b="1" dirty="0">
                <a:solidFill>
                  <a:srgbClr val="002060"/>
                </a:solidFill>
              </a:rPr>
              <a:t> </a:t>
            </a:r>
            <a:r>
              <a:rPr lang="en-US" sz="2200" b="1" dirty="0" err="1">
                <a:solidFill>
                  <a:srgbClr val="002060"/>
                </a:solidFill>
              </a:rPr>
              <a:t>hợp</a:t>
            </a:r>
            <a:r>
              <a:rPr lang="en-US" sz="2200" b="1" dirty="0">
                <a:solidFill>
                  <a:srgbClr val="002060"/>
                </a:solidFill>
              </a:rPr>
              <a:t> </a:t>
            </a:r>
            <a:r>
              <a:rPr lang="en-US" sz="2200" b="1" dirty="0" err="1">
                <a:solidFill>
                  <a:srgbClr val="002060"/>
                </a:solidFill>
              </a:rPr>
              <a:t>theo</a:t>
            </a:r>
            <a:r>
              <a:rPr lang="en-US" sz="2200" b="1" dirty="0">
                <a:solidFill>
                  <a:srgbClr val="002060"/>
                </a:solidFill>
              </a:rPr>
              <a:t> </a:t>
            </a:r>
            <a:r>
              <a:rPr lang="en-US" sz="2200" b="1" dirty="0" err="1">
                <a:solidFill>
                  <a:srgbClr val="002060"/>
                </a:solidFill>
              </a:rPr>
              <a:t>chiều</a:t>
            </a:r>
            <a:r>
              <a:rPr lang="en-US" sz="2200" b="1" dirty="0">
                <a:solidFill>
                  <a:srgbClr val="002060"/>
                </a:solidFill>
              </a:rPr>
              <a:t> </a:t>
            </a:r>
            <a:r>
              <a:rPr lang="en-US" sz="2200" b="1" dirty="0" err="1">
                <a:solidFill>
                  <a:srgbClr val="002060"/>
                </a:solidFill>
              </a:rPr>
              <a:t>cao</a:t>
            </a:r>
            <a:r>
              <a:rPr lang="en-US" sz="2200" b="1" dirty="0">
                <a:solidFill>
                  <a:srgbClr val="002060"/>
                </a:solidFill>
              </a:rPr>
              <a:t>, </a:t>
            </a:r>
            <a:r>
              <a:rPr lang="en-US" sz="2200" b="1" dirty="0" err="1">
                <a:solidFill>
                  <a:srgbClr val="002060"/>
                </a:solidFill>
              </a:rPr>
              <a:t>cân</a:t>
            </a:r>
            <a:r>
              <a:rPr lang="en-US" sz="2200" b="1" dirty="0">
                <a:solidFill>
                  <a:srgbClr val="002060"/>
                </a:solidFill>
              </a:rPr>
              <a:t> </a:t>
            </a:r>
            <a:r>
              <a:rPr lang="en-US" sz="2200" b="1" dirty="0" err="1">
                <a:solidFill>
                  <a:srgbClr val="002060"/>
                </a:solidFill>
              </a:rPr>
              <a:t>nặng</a:t>
            </a:r>
            <a:r>
              <a:rPr lang="en-US" sz="2200" b="1" dirty="0">
                <a:solidFill>
                  <a:srgbClr val="002060"/>
                </a:solidFill>
              </a:rPr>
              <a:t>, </a:t>
            </a:r>
            <a:r>
              <a:rPr lang="en-US" sz="2200" b="1" dirty="0" err="1">
                <a:solidFill>
                  <a:srgbClr val="002060"/>
                </a:solidFill>
              </a:rPr>
              <a:t>độ</a:t>
            </a:r>
            <a:r>
              <a:rPr lang="en-US" sz="2200" b="1" dirty="0">
                <a:solidFill>
                  <a:srgbClr val="002060"/>
                </a:solidFill>
              </a:rPr>
              <a:t> </a:t>
            </a:r>
            <a:r>
              <a:rPr lang="en-US" sz="2200" b="1" dirty="0" err="1">
                <a:solidFill>
                  <a:srgbClr val="002060"/>
                </a:solidFill>
              </a:rPr>
              <a:t>tuổi</a:t>
            </a:r>
            <a:r>
              <a:rPr lang="en-US" sz="2200" b="1" dirty="0">
                <a:solidFill>
                  <a:srgbClr val="002060"/>
                </a:solidFill>
              </a:rPr>
              <a:t>.</a:t>
            </a:r>
          </a:p>
          <a:p>
            <a:pPr marL="342900" indent="-342900" algn="just" fontAlgn="auto">
              <a:spcBef>
                <a:spcPts val="0"/>
              </a:spcBef>
              <a:spcAft>
                <a:spcPts val="0"/>
              </a:spcAft>
              <a:buFont typeface="Wingdings" panose="05000000000000000000" pitchFamily="2" charset="2"/>
              <a:buChar char="§"/>
              <a:defRPr/>
            </a:pPr>
            <a:r>
              <a:rPr lang="en-US" sz="2200" b="1" dirty="0">
                <a:solidFill>
                  <a:srgbClr val="002060"/>
                </a:solidFill>
              </a:rPr>
              <a:t> </a:t>
            </a:r>
            <a:r>
              <a:rPr lang="en-US" sz="2200" b="1" dirty="0" err="1">
                <a:solidFill>
                  <a:srgbClr val="002060"/>
                </a:solidFill>
              </a:rPr>
              <a:t>Trẻ</a:t>
            </a:r>
            <a:r>
              <a:rPr lang="en-US" sz="2200" b="1" dirty="0">
                <a:solidFill>
                  <a:srgbClr val="002060"/>
                </a:solidFill>
              </a:rPr>
              <a:t> </a:t>
            </a:r>
            <a:r>
              <a:rPr lang="en-US" sz="2200" b="1" dirty="0" err="1">
                <a:solidFill>
                  <a:srgbClr val="002060"/>
                </a:solidFill>
              </a:rPr>
              <a:t>dưới</a:t>
            </a:r>
            <a:r>
              <a:rPr lang="en-US" sz="2200" b="1" dirty="0">
                <a:solidFill>
                  <a:srgbClr val="002060"/>
                </a:solidFill>
              </a:rPr>
              <a:t> 24 </a:t>
            </a:r>
            <a:r>
              <a:rPr lang="en-US" sz="2200" b="1" dirty="0" err="1">
                <a:solidFill>
                  <a:srgbClr val="002060"/>
                </a:solidFill>
              </a:rPr>
              <a:t>tháng</a:t>
            </a:r>
            <a:r>
              <a:rPr lang="en-US" sz="2200" b="1" dirty="0">
                <a:solidFill>
                  <a:srgbClr val="002060"/>
                </a:solidFill>
              </a:rPr>
              <a:t> </a:t>
            </a:r>
            <a:r>
              <a:rPr lang="en-US" sz="2200" b="1" dirty="0" err="1">
                <a:solidFill>
                  <a:srgbClr val="002060"/>
                </a:solidFill>
              </a:rPr>
              <a:t>khuyến</a:t>
            </a:r>
            <a:r>
              <a:rPr lang="en-US" sz="2200" b="1" dirty="0">
                <a:solidFill>
                  <a:srgbClr val="002060"/>
                </a:solidFill>
              </a:rPr>
              <a:t> </a:t>
            </a:r>
            <a:r>
              <a:rPr lang="en-US" sz="2200" b="1" dirty="0" err="1">
                <a:solidFill>
                  <a:srgbClr val="002060"/>
                </a:solidFill>
              </a:rPr>
              <a:t>khích</a:t>
            </a:r>
            <a:r>
              <a:rPr lang="en-US" sz="2200" b="1" dirty="0">
                <a:solidFill>
                  <a:srgbClr val="002060"/>
                </a:solidFill>
              </a:rPr>
              <a:t> </a:t>
            </a:r>
            <a:r>
              <a:rPr lang="en-US" sz="2200" b="1" dirty="0" err="1">
                <a:solidFill>
                  <a:srgbClr val="002060"/>
                </a:solidFill>
              </a:rPr>
              <a:t>sử</a:t>
            </a:r>
            <a:r>
              <a:rPr lang="en-US" sz="2200" b="1" dirty="0">
                <a:solidFill>
                  <a:srgbClr val="002060"/>
                </a:solidFill>
              </a:rPr>
              <a:t> </a:t>
            </a:r>
            <a:r>
              <a:rPr lang="en-US" sz="2200" b="1" dirty="0" err="1">
                <a:solidFill>
                  <a:srgbClr val="002060"/>
                </a:solidFill>
              </a:rPr>
              <a:t>dụng</a:t>
            </a:r>
            <a:r>
              <a:rPr lang="en-US" sz="2200" b="1" dirty="0">
                <a:solidFill>
                  <a:srgbClr val="002060"/>
                </a:solidFill>
              </a:rPr>
              <a:t> </a:t>
            </a:r>
            <a:r>
              <a:rPr lang="en-US" sz="2200" b="1" dirty="0" err="1">
                <a:solidFill>
                  <a:srgbClr val="002060"/>
                </a:solidFill>
              </a:rPr>
              <a:t>ghế</a:t>
            </a:r>
            <a:r>
              <a:rPr lang="en-US" sz="2200" b="1" dirty="0">
                <a:solidFill>
                  <a:srgbClr val="002060"/>
                </a:solidFill>
              </a:rPr>
              <a:t> quay </a:t>
            </a:r>
            <a:r>
              <a:rPr lang="en-US" sz="2200" b="1" dirty="0" err="1">
                <a:solidFill>
                  <a:srgbClr val="002060"/>
                </a:solidFill>
              </a:rPr>
              <a:t>đầu</a:t>
            </a:r>
            <a:r>
              <a:rPr lang="en-US" sz="2200" b="1" dirty="0">
                <a:solidFill>
                  <a:srgbClr val="002060"/>
                </a:solidFill>
              </a:rPr>
              <a:t> </a:t>
            </a:r>
            <a:r>
              <a:rPr lang="en-US" sz="2200" b="1" dirty="0" err="1">
                <a:solidFill>
                  <a:srgbClr val="002060"/>
                </a:solidFill>
              </a:rPr>
              <a:t>về</a:t>
            </a:r>
            <a:r>
              <a:rPr lang="en-US" sz="2200" b="1" dirty="0">
                <a:solidFill>
                  <a:srgbClr val="002060"/>
                </a:solidFill>
              </a:rPr>
              <a:t> </a:t>
            </a:r>
            <a:r>
              <a:rPr lang="en-US" sz="2200" b="1" dirty="0" err="1">
                <a:solidFill>
                  <a:srgbClr val="002060"/>
                </a:solidFill>
              </a:rPr>
              <a:t>phía</a:t>
            </a:r>
            <a:r>
              <a:rPr lang="en-US" sz="2200" b="1" dirty="0">
                <a:solidFill>
                  <a:srgbClr val="002060"/>
                </a:solidFill>
              </a:rPr>
              <a:t> </a:t>
            </a:r>
            <a:r>
              <a:rPr lang="en-US" sz="2200" b="1" dirty="0" err="1">
                <a:solidFill>
                  <a:srgbClr val="002060"/>
                </a:solidFill>
              </a:rPr>
              <a:t>trước</a:t>
            </a:r>
            <a:r>
              <a:rPr lang="en-US" sz="2200" b="1" dirty="0">
                <a:solidFill>
                  <a:srgbClr val="002060"/>
                </a:solidFill>
              </a:rPr>
              <a:t> </a:t>
            </a:r>
            <a:r>
              <a:rPr lang="en-US" sz="2200" b="1" dirty="0" err="1">
                <a:solidFill>
                  <a:srgbClr val="002060"/>
                </a:solidFill>
              </a:rPr>
              <a:t>để</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vệ</a:t>
            </a:r>
            <a:r>
              <a:rPr lang="en-US" sz="2200" b="1" dirty="0">
                <a:solidFill>
                  <a:srgbClr val="002060"/>
                </a:solidFill>
              </a:rPr>
              <a:t> </a:t>
            </a:r>
            <a:r>
              <a:rPr lang="en-US" sz="2200" b="1" dirty="0" err="1">
                <a:solidFill>
                  <a:srgbClr val="002060"/>
                </a:solidFill>
              </a:rPr>
              <a:t>đầu</a:t>
            </a:r>
            <a:r>
              <a:rPr lang="en-US" sz="2200" b="1" dirty="0">
                <a:solidFill>
                  <a:srgbClr val="002060"/>
                </a:solidFill>
              </a:rPr>
              <a:t>, </a:t>
            </a:r>
            <a:r>
              <a:rPr lang="en-US" sz="2200" b="1" dirty="0" err="1">
                <a:solidFill>
                  <a:srgbClr val="002060"/>
                </a:solidFill>
              </a:rPr>
              <a:t>cổ</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xương</a:t>
            </a:r>
            <a:r>
              <a:rPr lang="en-US" sz="2200" b="1" dirty="0">
                <a:solidFill>
                  <a:srgbClr val="002060"/>
                </a:solidFill>
              </a:rPr>
              <a:t> </a:t>
            </a:r>
            <a:r>
              <a:rPr lang="en-US" sz="2200" b="1" dirty="0" err="1">
                <a:solidFill>
                  <a:srgbClr val="002060"/>
                </a:solidFill>
              </a:rPr>
              <a:t>sống</a:t>
            </a:r>
            <a:r>
              <a:rPr lang="en-US" sz="2200" b="1" dirty="0">
                <a:solidFill>
                  <a:srgbClr val="002060"/>
                </a:solidFill>
              </a:rPr>
              <a:t>.</a:t>
            </a:r>
          </a:p>
        </p:txBody>
      </p:sp>
      <p:pic>
        <p:nvPicPr>
          <p:cNvPr id="23" name="Picture 22"/>
          <p:cNvPicPr>
            <a:picLocks noChangeAspect="1"/>
          </p:cNvPicPr>
          <p:nvPr/>
        </p:nvPicPr>
        <p:blipFill>
          <a:blip r:embed="rId3"/>
          <a:stretch>
            <a:fillRect/>
          </a:stretch>
        </p:blipFill>
        <p:spPr>
          <a:xfrm>
            <a:off x="7286625" y="3657600"/>
            <a:ext cx="4760913" cy="308927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25956" name="Picture 26"/>
          <p:cNvPicPr>
            <a:picLocks noChangeAspect="1"/>
          </p:cNvPicPr>
          <p:nvPr/>
        </p:nvPicPr>
        <p:blipFill>
          <a:blip r:embed="rId4"/>
          <a:srcRect/>
          <a:stretch>
            <a:fillRect/>
          </a:stretch>
        </p:blipFill>
        <p:spPr bwMode="auto">
          <a:xfrm>
            <a:off x="188913" y="3876675"/>
            <a:ext cx="2135187" cy="2981325"/>
          </a:xfrm>
          <a:prstGeom prst="rect">
            <a:avLst/>
          </a:prstGeom>
          <a:noFill/>
          <a:ln w="9525">
            <a:noFill/>
            <a:miter lim="800000"/>
            <a:headEnd/>
            <a:tailEnd/>
          </a:ln>
        </p:spPr>
      </p:pic>
      <p:pic>
        <p:nvPicPr>
          <p:cNvPr id="125957" name="Picture 4"/>
          <p:cNvPicPr>
            <a:picLocks noChangeAspect="1" noChangeArrowheads="1"/>
          </p:cNvPicPr>
          <p:nvPr/>
        </p:nvPicPr>
        <p:blipFill>
          <a:blip r:embed="rId5"/>
          <a:srcRect/>
          <a:stretch>
            <a:fillRect/>
          </a:stretch>
        </p:blipFill>
        <p:spPr bwMode="auto">
          <a:xfrm>
            <a:off x="4486275" y="3889375"/>
            <a:ext cx="2179638" cy="2982913"/>
          </a:xfrm>
          <a:prstGeom prst="rect">
            <a:avLst/>
          </a:prstGeom>
          <a:noFill/>
          <a:ln w="9525">
            <a:noFill/>
            <a:miter lim="800000"/>
            <a:headEnd/>
            <a:tailEnd/>
          </a:ln>
        </p:spPr>
      </p:pic>
      <p:grpSp>
        <p:nvGrpSpPr>
          <p:cNvPr id="125958" name="Group 25"/>
          <p:cNvGrpSpPr>
            <a:grpSpLocks/>
          </p:cNvGrpSpPr>
          <p:nvPr/>
        </p:nvGrpSpPr>
        <p:grpSpPr bwMode="auto">
          <a:xfrm>
            <a:off x="2425700" y="3889375"/>
            <a:ext cx="2009775" cy="2968625"/>
            <a:chOff x="2426491" y="3889831"/>
            <a:chExt cx="2008745" cy="2968170"/>
          </a:xfrm>
        </p:grpSpPr>
        <p:pic>
          <p:nvPicPr>
            <p:cNvPr id="125960" name="Picture 27"/>
            <p:cNvPicPr>
              <a:picLocks noChangeAspect="1"/>
            </p:cNvPicPr>
            <p:nvPr/>
          </p:nvPicPr>
          <p:blipFill>
            <a:blip r:embed="rId6"/>
            <a:srcRect/>
            <a:stretch>
              <a:fillRect/>
            </a:stretch>
          </p:blipFill>
          <p:spPr bwMode="auto">
            <a:xfrm>
              <a:off x="2426491" y="3889831"/>
              <a:ext cx="2008745" cy="2968170"/>
            </a:xfrm>
            <a:prstGeom prst="rect">
              <a:avLst/>
            </a:prstGeom>
            <a:noFill/>
            <a:ln w="9525">
              <a:noFill/>
              <a:miter lim="800000"/>
              <a:headEnd/>
              <a:tailEnd/>
            </a:ln>
          </p:spPr>
        </p:pic>
        <p:sp>
          <p:nvSpPr>
            <p:cNvPr id="125961" name="TextBox 23"/>
            <p:cNvSpPr txBox="1">
              <a:spLocks noChangeArrowheads="1"/>
            </p:cNvSpPr>
            <p:nvPr/>
          </p:nvSpPr>
          <p:spPr bwMode="auto">
            <a:xfrm>
              <a:off x="2426491" y="3919613"/>
              <a:ext cx="374766" cy="456680"/>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grpSp>
      <p:pic>
        <p:nvPicPr>
          <p:cNvPr id="31" name="Picture 2" descr="Nhá»¯ng kinh nghiá»m mua xe Ã´ tÃ´ phá»¥c vá»¥ cho gia ÄÃ¬nh">
            <a:extLst/>
          </p:cNvPr>
          <p:cNvPicPr>
            <a:picLocks noChangeAspect="1" noChangeArrowheads="1"/>
          </p:cNvPicPr>
          <p:nvPr/>
        </p:nvPicPr>
        <p:blipFill>
          <a:blip r:embed="rId7"/>
          <a:srcRect/>
          <a:stretch>
            <a:fillRect/>
          </a:stretch>
        </p:blipFill>
        <p:spPr bwMode="auto">
          <a:xfrm>
            <a:off x="7286625" y="852488"/>
            <a:ext cx="4760913" cy="28051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914400"/>
          </a:xfrm>
          <a:solidFill>
            <a:srgbClr val="002060"/>
          </a:solidFill>
          <a:effectLst>
            <a:outerShdw blurRad="50800" dist="38100" dir="5400000" algn="t" rotWithShape="0">
              <a:prstClr val="black">
                <a:alpha val="40000"/>
              </a:prstClr>
            </a:outerShdw>
          </a:effectLst>
        </p:spPr>
        <p:txBody>
          <a:bodyPr rtlCol="0" anchor="ctr">
            <a:noAutofit/>
          </a:bodyPr>
          <a:lstStyle/>
          <a:p>
            <a:pPr fontAlgn="auto">
              <a:spcAft>
                <a:spcPts val="0"/>
              </a:spcAft>
              <a:defRPr/>
            </a:pPr>
            <a:r>
              <a:rPr lang="en-US" sz="2400" b="1" dirty="0">
                <a:solidFill>
                  <a:schemeClr val="bg1"/>
                </a:solidFill>
              </a:rPr>
              <a:t>CẨM NANG DÀNH CHO BỐ MẸ KHI ĐƯA ĐÓN CON BẰNG XE Ô TÔ</a:t>
            </a:r>
          </a:p>
        </p:txBody>
      </p:sp>
      <p:sp>
        <p:nvSpPr>
          <p:cNvPr id="128002" name="Shape 739"/>
          <p:cNvSpPr txBox="1">
            <a:spLocks noChangeArrowheads="1"/>
          </p:cNvSpPr>
          <p:nvPr/>
        </p:nvSpPr>
        <p:spPr bwMode="auto">
          <a:xfrm>
            <a:off x="1089025" y="914400"/>
            <a:ext cx="6167438" cy="5562600"/>
          </a:xfrm>
          <a:prstGeom prst="rect">
            <a:avLst/>
          </a:prstGeom>
          <a:noFill/>
          <a:ln w="9525">
            <a:noFill/>
            <a:miter lim="800000"/>
            <a:headEnd/>
            <a:tailEnd/>
          </a:ln>
        </p:spPr>
        <p:txBody>
          <a:bodyPr lIns="91425" tIns="45700" rIns="91425" bIns="45700"/>
          <a:lstStyle/>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Thắt dây an toàn</a:t>
            </a:r>
          </a:p>
          <a:p>
            <a:pPr marL="342900" indent="-342900">
              <a:lnSpc>
                <a:spcPct val="150000"/>
              </a:lnSpc>
              <a:buClr>
                <a:srgbClr val="002060"/>
              </a:buClr>
              <a:buSzPts val="2000"/>
              <a:buFont typeface="Wingdings" pitchFamily="2" charset="2"/>
              <a:buChar char="§"/>
            </a:pPr>
            <a:r>
              <a:rPr lang="en-US" b="1">
                <a:solidFill>
                  <a:srgbClr val="FF0000"/>
                </a:solidFill>
                <a:latin typeface="Times New Roman" pitchFamily="18" charset="0"/>
                <a:ea typeface="Arial" charset="0"/>
                <a:cs typeface="Times New Roman" pitchFamily="18" charset="0"/>
                <a:sym typeface="Arial" charset="0"/>
              </a:rPr>
              <a:t>Cho trẻ ngồi ghế chuyên dụng</a:t>
            </a:r>
          </a:p>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Khóa các cửa và kính khi lái xe</a:t>
            </a:r>
          </a:p>
          <a:p>
            <a:pPr marL="342900" indent="-342900">
              <a:lnSpc>
                <a:spcPct val="150000"/>
              </a:lnSpc>
              <a:buClr>
                <a:srgbClr val="002060"/>
              </a:buClr>
              <a:buSzPts val="2000"/>
              <a:buFont typeface="Wingdings" pitchFamily="2" charset="2"/>
              <a:buChar char="§"/>
            </a:pPr>
            <a:r>
              <a:rPr lang="en-US" b="1">
                <a:solidFill>
                  <a:srgbClr val="FF0000"/>
                </a:solidFill>
                <a:latin typeface="Times New Roman" pitchFamily="18" charset="0"/>
                <a:ea typeface="Arial" charset="0"/>
                <a:cs typeface="Times New Roman" pitchFamily="18" charset="0"/>
                <a:sym typeface="Arial" charset="0"/>
              </a:rPr>
              <a:t>Không để trẻ em ngồi hàng ghế trước và bậu tỳ tay</a:t>
            </a:r>
          </a:p>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Không để trẻ chơi đùa trên xe</a:t>
            </a:r>
          </a:p>
          <a:p>
            <a:pPr marL="342900" indent="-342900">
              <a:lnSpc>
                <a:spcPct val="150000"/>
              </a:lnSpc>
              <a:buClr>
                <a:srgbClr val="002060"/>
              </a:buClr>
              <a:buSzPts val="2000"/>
              <a:buFont typeface="Wingdings" pitchFamily="2" charset="2"/>
              <a:buChar char="§"/>
            </a:pPr>
            <a:r>
              <a:rPr lang="en-US" b="1">
                <a:solidFill>
                  <a:srgbClr val="FF0000"/>
                </a:solidFill>
                <a:latin typeface="Times New Roman" pitchFamily="18" charset="0"/>
                <a:ea typeface="Arial" charset="0"/>
                <a:cs typeface="Times New Roman" pitchFamily="18" charset="0"/>
                <a:sym typeface="Arial" charset="0"/>
              </a:rPr>
              <a:t>Không để vật nguy hiểm gần tầm tay trẻ</a:t>
            </a:r>
          </a:p>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Che nắng cho trẻ</a:t>
            </a:r>
          </a:p>
          <a:p>
            <a:pPr marL="342900" indent="-342900">
              <a:lnSpc>
                <a:spcPct val="150000"/>
              </a:lnSpc>
              <a:buClr>
                <a:srgbClr val="002060"/>
              </a:buClr>
              <a:buSzPts val="2000"/>
              <a:buFont typeface="Wingdings" pitchFamily="2" charset="2"/>
              <a:buChar char="§"/>
            </a:pPr>
            <a:r>
              <a:rPr lang="en-US" b="1">
                <a:solidFill>
                  <a:srgbClr val="FF0000"/>
                </a:solidFill>
                <a:latin typeface="Times New Roman" pitchFamily="18" charset="0"/>
                <a:ea typeface="Arial" charset="0"/>
                <a:cs typeface="Times New Roman" pitchFamily="18" charset="0"/>
                <a:sym typeface="Arial" charset="0"/>
              </a:rPr>
              <a:t>Dừng nghỉ thường xuyên, hành trình hợp lý</a:t>
            </a:r>
          </a:p>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Luôn khóa cửa mỗi khi xuống xe</a:t>
            </a:r>
          </a:p>
          <a:p>
            <a:pPr marL="342900" indent="-342900">
              <a:lnSpc>
                <a:spcPct val="150000"/>
              </a:lnSpc>
              <a:buClr>
                <a:srgbClr val="002060"/>
              </a:buClr>
              <a:buSzPts val="2000"/>
              <a:buFont typeface="Wingdings" pitchFamily="2" charset="2"/>
              <a:buChar char="§"/>
            </a:pPr>
            <a:r>
              <a:rPr lang="en-US" b="1">
                <a:solidFill>
                  <a:srgbClr val="FF0000"/>
                </a:solidFill>
                <a:latin typeface="Times New Roman" pitchFamily="18" charset="0"/>
                <a:ea typeface="Arial" charset="0"/>
                <a:cs typeface="Times New Roman" pitchFamily="18" charset="0"/>
                <a:sym typeface="Arial" charset="0"/>
              </a:rPr>
              <a:t>Chuẩn bị đủ vật dụng chăm sóc trẻ</a:t>
            </a:r>
          </a:p>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Không để trẻ một mình trên xe</a:t>
            </a:r>
          </a:p>
          <a:p>
            <a:pPr marL="342900" indent="-342900">
              <a:lnSpc>
                <a:spcPct val="150000"/>
              </a:lnSpc>
              <a:buClr>
                <a:srgbClr val="002060"/>
              </a:buClr>
              <a:buSzPts val="2000"/>
              <a:buFont typeface="Wingdings" pitchFamily="2" charset="2"/>
              <a:buChar char="§"/>
            </a:pPr>
            <a:r>
              <a:rPr lang="en-US" b="1">
                <a:solidFill>
                  <a:srgbClr val="FF0000"/>
                </a:solidFill>
                <a:latin typeface="Times New Roman" pitchFamily="18" charset="0"/>
                <a:ea typeface="Arial" charset="0"/>
                <a:cs typeface="Times New Roman" pitchFamily="18" charset="0"/>
                <a:sym typeface="Arial" charset="0"/>
              </a:rPr>
              <a:t>Luôn để mắt đến trẻ</a:t>
            </a:r>
          </a:p>
          <a:p>
            <a:pPr marL="342900" indent="-342900">
              <a:lnSpc>
                <a:spcPct val="150000"/>
              </a:lnSpc>
              <a:buClr>
                <a:srgbClr val="002060"/>
              </a:buClr>
              <a:buSzPts val="2000"/>
              <a:buFont typeface="Wingdings" pitchFamily="2" charset="2"/>
              <a:buChar char="§"/>
            </a:pPr>
            <a:r>
              <a:rPr lang="en-US" b="1">
                <a:solidFill>
                  <a:srgbClr val="000099"/>
                </a:solidFill>
                <a:latin typeface="Times New Roman" pitchFamily="18" charset="0"/>
                <a:ea typeface="Arial" charset="0"/>
                <a:cs typeface="Times New Roman" pitchFamily="18" charset="0"/>
                <a:sym typeface="Arial" charset="0"/>
              </a:rPr>
              <a:t>Phải tập trung khi lái xe</a:t>
            </a:r>
          </a:p>
        </p:txBody>
      </p:sp>
      <p:pic>
        <p:nvPicPr>
          <p:cNvPr id="128003" name="Picture 4"/>
          <p:cNvPicPr>
            <a:picLocks noChangeAspect="1"/>
          </p:cNvPicPr>
          <p:nvPr/>
        </p:nvPicPr>
        <p:blipFill>
          <a:blip r:embed="rId2"/>
          <a:srcRect/>
          <a:stretch>
            <a:fillRect/>
          </a:stretch>
        </p:blipFill>
        <p:spPr bwMode="auto">
          <a:xfrm>
            <a:off x="7083425" y="990600"/>
            <a:ext cx="4775200" cy="55594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800" b="1">
                <a:solidFill>
                  <a:schemeClr val="bg1"/>
                </a:solidFill>
                <a:latin typeface="Times New Roman" panose="02020603050405020304" pitchFamily="18" charset="0"/>
                <a:cs typeface="Times New Roman" panose="02020603050405020304" pitchFamily="18" charset="0"/>
              </a:rPr>
              <a:t>3.</a:t>
            </a:r>
            <a:r>
              <a:rPr lang="en-US" sz="2800" b="1" dirty="0">
                <a:solidFill>
                  <a:schemeClr val="bg1"/>
                </a:solidFill>
                <a:latin typeface="Times New Roman" panose="02020603050405020304" pitchFamily="18" charset="0"/>
                <a:cs typeface="Times New Roman" panose="02020603050405020304" pitchFamily="18" charset="0"/>
              </a:rPr>
              <a:t>8</a:t>
            </a:r>
            <a:r>
              <a:rPr lang="vi-VN" sz="2800" b="1">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CHƠI Ở NƠI AN TOÀN</a:t>
            </a:r>
            <a:endParaRPr lang="vi-VN" sz="2800" b="1" dirty="0">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37434" t="20317" r="37037" b="48995"/>
          <a:stretch/>
        </p:blipFill>
        <p:spPr>
          <a:xfrm>
            <a:off x="7837713" y="870856"/>
            <a:ext cx="3788229" cy="2846082"/>
          </a:xfrm>
          <a:prstGeom prst="rect">
            <a:avLst/>
          </a:prstGeom>
          <a:ln>
            <a:noFill/>
          </a:ln>
          <a:effectLst>
            <a:softEdge rad="112500"/>
          </a:effectLst>
        </p:spPr>
      </p:pic>
      <p:pic>
        <p:nvPicPr>
          <p:cNvPr id="5" name="Picture 4"/>
          <p:cNvPicPr>
            <a:picLocks noChangeAspect="1"/>
          </p:cNvPicPr>
          <p:nvPr/>
        </p:nvPicPr>
        <p:blipFill rotWithShape="1">
          <a:blip r:embed="rId3"/>
          <a:srcRect l="37897" t="54074" r="36971" b="13545"/>
          <a:stretch/>
        </p:blipFill>
        <p:spPr>
          <a:xfrm>
            <a:off x="7939314" y="3716938"/>
            <a:ext cx="3686628" cy="2846082"/>
          </a:xfrm>
          <a:prstGeom prst="rect">
            <a:avLst/>
          </a:prstGeom>
          <a:ln>
            <a:noFill/>
          </a:ln>
          <a:effectLst>
            <a:softEdge rad="112500"/>
          </a:effectLst>
        </p:spPr>
      </p:pic>
      <p:sp>
        <p:nvSpPr>
          <p:cNvPr id="6" name="Rectangle 5"/>
          <p:cNvSpPr/>
          <p:nvPr/>
        </p:nvSpPr>
        <p:spPr>
          <a:xfrm>
            <a:off x="638175" y="1001713"/>
            <a:ext cx="6648450" cy="526891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0"/>
              </a:spcBef>
              <a:spcAft>
                <a:spcPts val="0"/>
              </a:spcAft>
              <a:buFont typeface="Wingdings" panose="05000000000000000000" pitchFamily="2" charset="2"/>
              <a:buChar char="§"/>
              <a:defRPr/>
            </a:pPr>
            <a:r>
              <a:rPr lang="en-US" sz="2800" dirty="0" err="1">
                <a:solidFill>
                  <a:srgbClr val="002060"/>
                </a:solidFill>
              </a:rPr>
              <a:t>Trong</a:t>
            </a:r>
            <a:r>
              <a:rPr lang="en-US" sz="2800" dirty="0">
                <a:solidFill>
                  <a:srgbClr val="002060"/>
                </a:solidFill>
              </a:rPr>
              <a:t> </a:t>
            </a:r>
            <a:r>
              <a:rPr lang="en-US" sz="2800" dirty="0" err="1">
                <a:solidFill>
                  <a:srgbClr val="002060"/>
                </a:solidFill>
              </a:rPr>
              <a:t>sân</a:t>
            </a:r>
            <a:r>
              <a:rPr lang="en-US" sz="2800" dirty="0">
                <a:solidFill>
                  <a:srgbClr val="002060"/>
                </a:solidFill>
              </a:rPr>
              <a:t> </a:t>
            </a:r>
            <a:r>
              <a:rPr lang="en-US" sz="2800" dirty="0" err="1">
                <a:solidFill>
                  <a:srgbClr val="002060"/>
                </a:solidFill>
              </a:rPr>
              <a:t>trường</a:t>
            </a:r>
            <a:endParaRPr lang="en-US" sz="2800" dirty="0">
              <a:solidFill>
                <a:srgbClr val="002060"/>
              </a:solidFill>
            </a:endParaRPr>
          </a:p>
          <a:p>
            <a:pPr marL="285750" indent="-285750" fontAlgn="auto">
              <a:spcBef>
                <a:spcPts val="0"/>
              </a:spcBef>
              <a:spcAft>
                <a:spcPts val="0"/>
              </a:spcAft>
              <a:buFont typeface="Wingdings" panose="05000000000000000000" pitchFamily="2" charset="2"/>
              <a:buChar char="§"/>
              <a:defRPr/>
            </a:pPr>
            <a:r>
              <a:rPr lang="en-US" sz="2800" dirty="0" err="1">
                <a:solidFill>
                  <a:srgbClr val="002060"/>
                </a:solidFill>
              </a:rPr>
              <a:t>Trong</a:t>
            </a:r>
            <a:r>
              <a:rPr lang="en-US" sz="2800" dirty="0">
                <a:solidFill>
                  <a:srgbClr val="002060"/>
                </a:solidFill>
              </a:rPr>
              <a:t> </a:t>
            </a:r>
            <a:r>
              <a:rPr lang="en-US" sz="2800" dirty="0" err="1">
                <a:solidFill>
                  <a:srgbClr val="002060"/>
                </a:solidFill>
              </a:rPr>
              <a:t>nhà</a:t>
            </a:r>
            <a:endParaRPr lang="en-US" sz="2800" dirty="0">
              <a:solidFill>
                <a:srgbClr val="002060"/>
              </a:solidFill>
            </a:endParaRPr>
          </a:p>
          <a:p>
            <a:pPr marL="285750" indent="-285750" fontAlgn="auto">
              <a:spcBef>
                <a:spcPts val="0"/>
              </a:spcBef>
              <a:spcAft>
                <a:spcPts val="0"/>
              </a:spcAft>
              <a:buFont typeface="Wingdings" panose="05000000000000000000" pitchFamily="2" charset="2"/>
              <a:buChar char="§"/>
              <a:defRPr/>
            </a:pPr>
            <a:r>
              <a:rPr lang="en-US" sz="2800" dirty="0" err="1">
                <a:solidFill>
                  <a:srgbClr val="002060"/>
                </a:solidFill>
              </a:rPr>
              <a:t>Trong</a:t>
            </a:r>
            <a:r>
              <a:rPr lang="en-US" sz="2800" dirty="0">
                <a:solidFill>
                  <a:srgbClr val="002060"/>
                </a:solidFill>
              </a:rPr>
              <a:t> </a:t>
            </a:r>
            <a:r>
              <a:rPr lang="en-US" sz="2800" dirty="0" err="1">
                <a:solidFill>
                  <a:srgbClr val="002060"/>
                </a:solidFill>
              </a:rPr>
              <a:t>công</a:t>
            </a:r>
            <a:r>
              <a:rPr lang="en-US" sz="2800" dirty="0">
                <a:solidFill>
                  <a:srgbClr val="002060"/>
                </a:solidFill>
              </a:rPr>
              <a:t> </a:t>
            </a:r>
            <a:r>
              <a:rPr lang="en-US" sz="2800" dirty="0" err="1">
                <a:solidFill>
                  <a:srgbClr val="002060"/>
                </a:solidFill>
              </a:rPr>
              <a:t>viên</a:t>
            </a:r>
            <a:endParaRPr lang="en-US" sz="2800" dirty="0">
              <a:solidFill>
                <a:srgbClr val="002060"/>
              </a:solidFill>
            </a:endParaRPr>
          </a:p>
          <a:p>
            <a:pPr marL="285750" indent="-285750" fontAlgn="auto">
              <a:spcBef>
                <a:spcPts val="0"/>
              </a:spcBef>
              <a:spcAft>
                <a:spcPts val="0"/>
              </a:spcAft>
              <a:buFont typeface="Wingdings" panose="05000000000000000000" pitchFamily="2" charset="2"/>
              <a:buChar char="§"/>
              <a:defRPr/>
            </a:pPr>
            <a:r>
              <a:rPr lang="en-US" sz="2800" dirty="0" err="1">
                <a:solidFill>
                  <a:srgbClr val="002060"/>
                </a:solidFill>
              </a:rPr>
              <a:t>Khu</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dành</a:t>
            </a:r>
            <a:r>
              <a:rPr lang="en-US" sz="2800" dirty="0">
                <a:solidFill>
                  <a:srgbClr val="002060"/>
                </a:solidFill>
              </a:rPr>
              <a:t> </a:t>
            </a:r>
            <a:r>
              <a:rPr lang="en-US" sz="2800" dirty="0" err="1">
                <a:solidFill>
                  <a:srgbClr val="002060"/>
                </a:solidFill>
              </a:rPr>
              <a:t>cho</a:t>
            </a:r>
            <a:r>
              <a:rPr lang="en-US" sz="2800" dirty="0">
                <a:solidFill>
                  <a:srgbClr val="002060"/>
                </a:solidFill>
              </a:rPr>
              <a:t> </a:t>
            </a:r>
            <a:r>
              <a:rPr lang="en-US" sz="2800" dirty="0" err="1">
                <a:solidFill>
                  <a:srgbClr val="002060"/>
                </a:solidFill>
              </a:rPr>
              <a:t>trẻ</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fontAlgn="auto">
              <a:spcBef>
                <a:spcPts val="0"/>
              </a:spcBef>
              <a:spcAft>
                <a:spcPts val="0"/>
              </a:spcAft>
              <a:defRPr/>
            </a:pPr>
            <a:endParaRPr lang="en-US" sz="2800" dirty="0">
              <a:solidFill>
                <a:srgbClr val="002060"/>
              </a:solidFill>
            </a:endParaRPr>
          </a:p>
          <a:p>
            <a:pPr algn="ctr" fontAlgn="auto">
              <a:spcBef>
                <a:spcPts val="0"/>
              </a:spcBef>
              <a:spcAft>
                <a:spcPts val="0"/>
              </a:spcAft>
              <a:defRPr/>
            </a:pPr>
            <a:r>
              <a:rPr lang="en-US" sz="2800" b="1" dirty="0">
                <a:solidFill>
                  <a:srgbClr val="FF0000"/>
                </a:solidFill>
              </a:rPr>
              <a:t>NHƯNG VẪN LUÔN PHẢI CÓ SỰ GIÁM SÁT CỦA NGƯỜI LỚN</a:t>
            </a:r>
          </a:p>
          <a:p>
            <a:pPr algn="ctr" fontAlgn="auto">
              <a:spcBef>
                <a:spcPts val="0"/>
              </a:spcBef>
              <a:spcAft>
                <a:spcPts val="0"/>
              </a:spcAft>
              <a:defRPr/>
            </a:pPr>
            <a:endParaRPr lang="en-US" sz="2800" dirty="0">
              <a:solidFill>
                <a:schemeClr val="tx1"/>
              </a:solidFill>
            </a:endParaRPr>
          </a:p>
          <a:p>
            <a:pPr algn="ctr" fontAlgn="auto">
              <a:spcBef>
                <a:spcPts val="0"/>
              </a:spcBef>
              <a:spcAft>
                <a:spcPts val="0"/>
              </a:spcAft>
              <a:defRPr/>
            </a:pPr>
            <a:endParaRPr lang="en-US" sz="2800"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AutoShape 10" descr="Tạp chí Gia đình và Trẻ em | Để trẻ chơi cùng bạn an toà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1" name="Rectangle 10"/>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r>
              <a:rPr lang="en-US" sz="2800" b="1" dirty="0">
                <a:solidFill>
                  <a:schemeClr val="bg1"/>
                </a:solidFill>
                <a:latin typeface="Times New Roman" panose="02020603050405020304" pitchFamily="18" charset="0"/>
                <a:cs typeface="Times New Roman" panose="02020603050405020304" pitchFamily="18" charset="0"/>
              </a:rPr>
              <a:t>CHƠI Ở NƠI MẤT AN TOÀN -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bộ</a:t>
            </a:r>
            <a:r>
              <a:rPr lang="en-US" sz="2800" b="1" dirty="0">
                <a:solidFill>
                  <a:schemeClr val="bg1"/>
                </a:solidFill>
                <a:latin typeface="Times New Roman" panose="02020603050405020304" pitchFamily="18" charset="0"/>
                <a:cs typeface="Times New Roman" panose="02020603050405020304" pitchFamily="18" charset="0"/>
              </a:rPr>
              <a:t> </a:t>
            </a:r>
            <a:endParaRPr lang="vi-VN" sz="2800" b="1" dirty="0">
              <a:solidFill>
                <a:srgbClr val="FFFF00"/>
              </a:solidFill>
              <a:latin typeface="Times New Roman" panose="02020603050405020304" pitchFamily="18" charset="0"/>
              <a:cs typeface="Times New Roman" panose="02020603050405020304" pitchFamily="18" charset="0"/>
            </a:endParaRPr>
          </a:p>
        </p:txBody>
      </p:sp>
      <p:grpSp>
        <p:nvGrpSpPr>
          <p:cNvPr id="156675" name="Group 1"/>
          <p:cNvGrpSpPr>
            <a:grpSpLocks/>
          </p:cNvGrpSpPr>
          <p:nvPr/>
        </p:nvGrpSpPr>
        <p:grpSpPr bwMode="auto">
          <a:xfrm>
            <a:off x="307975" y="0"/>
            <a:ext cx="11884025" cy="6769100"/>
            <a:chOff x="307975" y="0"/>
            <a:chExt cx="11884025" cy="6768789"/>
          </a:xfrm>
        </p:grpSpPr>
        <p:pic>
          <p:nvPicPr>
            <p:cNvPr id="156676" name="Picture 2" descr="Ban An Toàn Giao Thông Tỉnh Cà Mau"/>
            <p:cNvPicPr>
              <a:picLocks noChangeAspect="1" noChangeArrowheads="1"/>
            </p:cNvPicPr>
            <p:nvPr/>
          </p:nvPicPr>
          <p:blipFill>
            <a:blip r:embed="rId2"/>
            <a:srcRect/>
            <a:stretch>
              <a:fillRect/>
            </a:stretch>
          </p:blipFill>
          <p:spPr bwMode="auto">
            <a:xfrm>
              <a:off x="4242453" y="2738904"/>
              <a:ext cx="3609776" cy="1862124"/>
            </a:xfrm>
            <a:prstGeom prst="rect">
              <a:avLst/>
            </a:prstGeom>
            <a:noFill/>
            <a:ln w="9525">
              <a:noFill/>
              <a:miter lim="800000"/>
              <a:headEnd/>
              <a:tailEnd/>
            </a:ln>
          </p:spPr>
        </p:pic>
        <p:pic>
          <p:nvPicPr>
            <p:cNvPr id="156677" name="Picture 6" descr="100+ hình ảnh đá bóng dưới lòng đường - hinhanhsieudep.net"/>
            <p:cNvPicPr>
              <a:picLocks noChangeAspect="1" noChangeArrowheads="1"/>
            </p:cNvPicPr>
            <p:nvPr/>
          </p:nvPicPr>
          <p:blipFill>
            <a:blip r:embed="rId3"/>
            <a:srcRect/>
            <a:stretch>
              <a:fillRect/>
            </a:stretch>
          </p:blipFill>
          <p:spPr bwMode="auto">
            <a:xfrm>
              <a:off x="4198910" y="4797371"/>
              <a:ext cx="3653318" cy="1971418"/>
            </a:xfrm>
            <a:prstGeom prst="rect">
              <a:avLst/>
            </a:prstGeom>
            <a:noFill/>
            <a:ln w="9525">
              <a:noFill/>
              <a:miter lim="800000"/>
              <a:headEnd/>
              <a:tailEnd/>
            </a:ln>
          </p:spPr>
        </p:pic>
        <p:pic>
          <p:nvPicPr>
            <p:cNvPr id="156678" name="Picture 8" descr="Thiếu vắng sân chơi, trẻ em Sài Gòn vô tư đùa nghịch cạnh &quot;tử thần&quot;"/>
            <p:cNvPicPr>
              <a:picLocks noChangeAspect="1" noChangeArrowheads="1"/>
            </p:cNvPicPr>
            <p:nvPr/>
          </p:nvPicPr>
          <p:blipFill>
            <a:blip r:embed="rId4"/>
            <a:srcRect/>
            <a:stretch>
              <a:fillRect/>
            </a:stretch>
          </p:blipFill>
          <p:spPr bwMode="auto">
            <a:xfrm>
              <a:off x="307975" y="860134"/>
              <a:ext cx="3605423" cy="1717242"/>
            </a:xfrm>
            <a:prstGeom prst="rect">
              <a:avLst/>
            </a:prstGeom>
            <a:noFill/>
            <a:ln w="9525">
              <a:noFill/>
              <a:miter lim="800000"/>
              <a:headEnd/>
              <a:tailEnd/>
            </a:ln>
          </p:spPr>
        </p:pic>
        <p:pic>
          <p:nvPicPr>
            <p:cNvPr id="156679" name="Picture 14" descr="BÁO SÀI GÒN GIẢI PHÓNG"/>
            <p:cNvPicPr>
              <a:picLocks noChangeAspect="1" noChangeArrowheads="1"/>
            </p:cNvPicPr>
            <p:nvPr/>
          </p:nvPicPr>
          <p:blipFill>
            <a:blip r:embed="rId5"/>
            <a:srcRect/>
            <a:stretch>
              <a:fillRect/>
            </a:stretch>
          </p:blipFill>
          <p:spPr bwMode="auto">
            <a:xfrm>
              <a:off x="307975" y="2737714"/>
              <a:ext cx="3594440" cy="1923352"/>
            </a:xfrm>
            <a:prstGeom prst="rect">
              <a:avLst/>
            </a:prstGeom>
            <a:noFill/>
            <a:ln w="9525">
              <a:noFill/>
              <a:miter lim="800000"/>
              <a:headEnd/>
              <a:tailEnd/>
            </a:ln>
          </p:spPr>
        </p:pic>
        <p:pic>
          <p:nvPicPr>
            <p:cNvPr id="156680" name="Picture 16" descr="Không sân chơi, trẻ thả diều ngoài đường"/>
            <p:cNvPicPr>
              <a:picLocks noChangeAspect="1" noChangeArrowheads="1"/>
            </p:cNvPicPr>
            <p:nvPr/>
          </p:nvPicPr>
          <p:blipFill>
            <a:blip r:embed="rId6"/>
            <a:srcRect/>
            <a:stretch>
              <a:fillRect/>
            </a:stretch>
          </p:blipFill>
          <p:spPr bwMode="auto">
            <a:xfrm>
              <a:off x="8162552" y="3381828"/>
              <a:ext cx="4029448" cy="3362928"/>
            </a:xfrm>
            <a:prstGeom prst="rect">
              <a:avLst/>
            </a:prstGeom>
            <a:noFill/>
            <a:ln w="9525">
              <a:noFill/>
              <a:miter lim="800000"/>
              <a:headEnd/>
              <a:tailEnd/>
            </a:ln>
          </p:spPr>
        </p:pic>
        <p:pic>
          <p:nvPicPr>
            <p:cNvPr id="156681" name="Picture 28" descr="http://uteen.vn/uploads/108077331d354713b867edfdb02b83c9/2015/06/05/picture/1433473157_8.jpg"/>
            <p:cNvPicPr>
              <a:picLocks noChangeAspect="1" noChangeArrowheads="1"/>
            </p:cNvPicPr>
            <p:nvPr/>
          </p:nvPicPr>
          <p:blipFill>
            <a:blip r:embed="rId7"/>
            <a:srcRect/>
            <a:stretch>
              <a:fillRect/>
            </a:stretch>
          </p:blipFill>
          <p:spPr bwMode="auto">
            <a:xfrm>
              <a:off x="325251" y="4821404"/>
              <a:ext cx="3588147" cy="1923352"/>
            </a:xfrm>
            <a:prstGeom prst="rect">
              <a:avLst/>
            </a:prstGeom>
            <a:noFill/>
            <a:ln w="9525">
              <a:noFill/>
              <a:miter lim="800000"/>
              <a:headEnd/>
              <a:tailEnd/>
            </a:ln>
          </p:spPr>
        </p:pic>
        <p:pic>
          <p:nvPicPr>
            <p:cNvPr id="156682" name="Picture 4" descr="Trẻ con đá bóng, người lớn kiện nhau - Tin pháp luật -tinphapluat.com"/>
            <p:cNvPicPr>
              <a:picLocks noChangeAspect="1" noChangeArrowheads="1"/>
            </p:cNvPicPr>
            <p:nvPr/>
          </p:nvPicPr>
          <p:blipFill>
            <a:blip r:embed="rId8"/>
            <a:srcRect/>
            <a:stretch>
              <a:fillRect/>
            </a:stretch>
          </p:blipFill>
          <p:spPr bwMode="auto">
            <a:xfrm>
              <a:off x="4198909" y="862876"/>
              <a:ext cx="3653319" cy="1714500"/>
            </a:xfrm>
            <a:prstGeom prst="rect">
              <a:avLst/>
            </a:prstGeom>
            <a:noFill/>
            <a:ln w="9525">
              <a:noFill/>
              <a:miter lim="800000"/>
              <a:headEnd/>
              <a:tailEnd/>
            </a:ln>
          </p:spPr>
        </p:pic>
        <p:pic>
          <p:nvPicPr>
            <p:cNvPr id="156683" name="Picture 18" descr="Trẻ con chơi dưới lòng đường - Tuổi Trẻ Online"/>
            <p:cNvPicPr>
              <a:picLocks noChangeAspect="1" noChangeArrowheads="1"/>
            </p:cNvPicPr>
            <p:nvPr/>
          </p:nvPicPr>
          <p:blipFill>
            <a:blip r:embed="rId9"/>
            <a:srcRect/>
            <a:stretch>
              <a:fillRect/>
            </a:stretch>
          </p:blipFill>
          <p:spPr bwMode="auto">
            <a:xfrm>
              <a:off x="8162552" y="0"/>
              <a:ext cx="4029447" cy="3381828"/>
            </a:xfrm>
            <a:prstGeom prst="rect">
              <a:avLst/>
            </a:prstGeom>
            <a:noFill/>
            <a:ln w="9525">
              <a:noFill/>
              <a:miter lim="800000"/>
              <a:headEnd/>
              <a:tailEnd/>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800" b="1">
                <a:solidFill>
                  <a:schemeClr val="bg1"/>
                </a:solidFill>
                <a:latin typeface="Times New Roman" panose="02020603050405020304" pitchFamily="18" charset="0"/>
                <a:cs typeface="Times New Roman" panose="02020603050405020304" pitchFamily="18" charset="0"/>
              </a:rPr>
              <a:t>3.</a:t>
            </a:r>
            <a:r>
              <a:rPr lang="en-US" sz="2800" b="1" dirty="0">
                <a:solidFill>
                  <a:schemeClr val="bg1"/>
                </a:solidFill>
                <a:latin typeface="Times New Roman" panose="02020603050405020304" pitchFamily="18" charset="0"/>
                <a:cs typeface="Times New Roman" panose="02020603050405020304" pitchFamily="18" charset="0"/>
              </a:rPr>
              <a:t>8</a:t>
            </a:r>
            <a:r>
              <a:rPr lang="vi-VN" sz="2800" b="1">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CHƠI Ở NƠI AN TOÀN –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bộ</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8438" y="844550"/>
            <a:ext cx="11790362" cy="5643563"/>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US" sz="2400" b="1" i="1" dirty="0" err="1">
                <a:solidFill>
                  <a:srgbClr val="FF0000"/>
                </a:solidFill>
              </a:rPr>
              <a:t>Điều</a:t>
            </a:r>
            <a:r>
              <a:rPr lang="en-US" sz="2400" b="1" i="1" dirty="0">
                <a:solidFill>
                  <a:srgbClr val="FF0000"/>
                </a:solidFill>
              </a:rPr>
              <a:t> 11. </a:t>
            </a:r>
            <a:r>
              <a:rPr lang="en-US" sz="2400" b="1" i="1" dirty="0" err="1">
                <a:solidFill>
                  <a:srgbClr val="FF0000"/>
                </a:solidFill>
              </a:rPr>
              <a:t>Xử</a:t>
            </a:r>
            <a:r>
              <a:rPr lang="en-US" sz="2400" b="1" i="1" dirty="0">
                <a:solidFill>
                  <a:srgbClr val="FF0000"/>
                </a:solidFill>
              </a:rPr>
              <a:t> </a:t>
            </a:r>
            <a:r>
              <a:rPr lang="en-US" sz="2400" b="1" i="1" dirty="0" err="1">
                <a:solidFill>
                  <a:srgbClr val="FF0000"/>
                </a:solidFill>
              </a:rPr>
              <a:t>phạt</a:t>
            </a:r>
            <a:r>
              <a:rPr lang="en-US" sz="2400" b="1" i="1" dirty="0">
                <a:solidFill>
                  <a:srgbClr val="FF0000"/>
                </a:solidFill>
              </a:rPr>
              <a:t> </a:t>
            </a:r>
            <a:r>
              <a:rPr lang="en-US" sz="2400" b="1" i="1" dirty="0" err="1">
                <a:solidFill>
                  <a:srgbClr val="FF0000"/>
                </a:solidFill>
              </a:rPr>
              <a:t>các</a:t>
            </a:r>
            <a:r>
              <a:rPr lang="en-US" sz="2400" b="1" i="1" dirty="0">
                <a:solidFill>
                  <a:srgbClr val="FF0000"/>
                </a:solidFill>
              </a:rPr>
              <a:t> </a:t>
            </a:r>
            <a:r>
              <a:rPr lang="en-US" sz="2400" b="1" i="1" dirty="0" err="1">
                <a:solidFill>
                  <a:srgbClr val="FF0000"/>
                </a:solidFill>
              </a:rPr>
              <a:t>hành</a:t>
            </a:r>
            <a:r>
              <a:rPr lang="en-US" sz="2400" b="1" i="1" dirty="0">
                <a:solidFill>
                  <a:srgbClr val="FF0000"/>
                </a:solidFill>
              </a:rPr>
              <a:t> vi </a:t>
            </a:r>
            <a:r>
              <a:rPr lang="en-US" sz="2400" b="1" i="1" dirty="0" err="1">
                <a:solidFill>
                  <a:srgbClr val="FF0000"/>
                </a:solidFill>
              </a:rPr>
              <a:t>vi</a:t>
            </a:r>
            <a:r>
              <a:rPr lang="en-US" sz="2400" b="1" i="1" dirty="0">
                <a:solidFill>
                  <a:srgbClr val="FF0000"/>
                </a:solidFill>
              </a:rPr>
              <a:t> </a:t>
            </a:r>
            <a:r>
              <a:rPr lang="en-US" sz="2400" b="1" i="1" dirty="0" err="1">
                <a:solidFill>
                  <a:srgbClr val="FF0000"/>
                </a:solidFill>
              </a:rPr>
              <a:t>phạm</a:t>
            </a:r>
            <a:r>
              <a:rPr lang="en-US" sz="2400" b="1" i="1" dirty="0">
                <a:solidFill>
                  <a:srgbClr val="FF0000"/>
                </a:solidFill>
              </a:rPr>
              <a:t> </a:t>
            </a:r>
            <a:r>
              <a:rPr lang="en-US" sz="2400" b="1" i="1" dirty="0" err="1">
                <a:solidFill>
                  <a:srgbClr val="FF0000"/>
                </a:solidFill>
              </a:rPr>
              <a:t>khác</a:t>
            </a:r>
            <a:r>
              <a:rPr lang="en-US" sz="2400" b="1" i="1" dirty="0">
                <a:solidFill>
                  <a:srgbClr val="FF0000"/>
                </a:solidFill>
              </a:rPr>
              <a:t> </a:t>
            </a:r>
            <a:r>
              <a:rPr lang="en-US" sz="2400" b="1" i="1" dirty="0" err="1">
                <a:solidFill>
                  <a:srgbClr val="FF0000"/>
                </a:solidFill>
              </a:rPr>
              <a:t>về</a:t>
            </a:r>
            <a:r>
              <a:rPr lang="en-US" sz="2400" b="1" i="1" dirty="0">
                <a:solidFill>
                  <a:srgbClr val="FF0000"/>
                </a:solidFill>
              </a:rPr>
              <a:t> </a:t>
            </a:r>
            <a:r>
              <a:rPr lang="en-US" sz="2400" b="1" i="1" dirty="0" err="1">
                <a:solidFill>
                  <a:srgbClr val="FF0000"/>
                </a:solidFill>
              </a:rPr>
              <a:t>quy</a:t>
            </a:r>
            <a:r>
              <a:rPr lang="en-US" sz="2400" b="1" i="1" dirty="0">
                <a:solidFill>
                  <a:srgbClr val="FF0000"/>
                </a:solidFill>
              </a:rPr>
              <a:t> </a:t>
            </a:r>
            <a:r>
              <a:rPr lang="en-US" sz="2400" b="1" i="1" dirty="0" err="1">
                <a:solidFill>
                  <a:srgbClr val="FF0000"/>
                </a:solidFill>
              </a:rPr>
              <a:t>tắc</a:t>
            </a:r>
            <a:r>
              <a:rPr lang="en-US" sz="2400" b="1" i="1" dirty="0">
                <a:solidFill>
                  <a:srgbClr val="FF0000"/>
                </a:solidFill>
              </a:rPr>
              <a:t> </a:t>
            </a:r>
            <a:r>
              <a:rPr lang="en-US" sz="2400" b="1" i="1" dirty="0" err="1">
                <a:solidFill>
                  <a:srgbClr val="FF0000"/>
                </a:solidFill>
              </a:rPr>
              <a:t>giao</a:t>
            </a:r>
            <a:r>
              <a:rPr lang="en-US" sz="2400" b="1" i="1" dirty="0">
                <a:solidFill>
                  <a:srgbClr val="FF0000"/>
                </a:solidFill>
              </a:rPr>
              <a:t> </a:t>
            </a:r>
            <a:r>
              <a:rPr lang="en-US" sz="2400" b="1" i="1" dirty="0" err="1">
                <a:solidFill>
                  <a:srgbClr val="FF0000"/>
                </a:solidFill>
              </a:rPr>
              <a:t>thông</a:t>
            </a:r>
            <a:r>
              <a:rPr lang="en-US" sz="2400" b="1" i="1" dirty="0">
                <a:solidFill>
                  <a:srgbClr val="FF0000"/>
                </a:solidFill>
              </a:rPr>
              <a:t> </a:t>
            </a:r>
            <a:r>
              <a:rPr lang="en-US" sz="2400" b="1" i="1" dirty="0" err="1">
                <a:solidFill>
                  <a:srgbClr val="FF0000"/>
                </a:solidFill>
              </a:rPr>
              <a:t>đường</a:t>
            </a:r>
            <a:r>
              <a:rPr lang="en-US" sz="2400" b="1" i="1" dirty="0">
                <a:solidFill>
                  <a:srgbClr val="FF0000"/>
                </a:solidFill>
              </a:rPr>
              <a:t> </a:t>
            </a:r>
            <a:r>
              <a:rPr lang="en-US" sz="2400" b="1" i="1" dirty="0" err="1">
                <a:solidFill>
                  <a:srgbClr val="FF0000"/>
                </a:solidFill>
              </a:rPr>
              <a:t>bộ</a:t>
            </a:r>
            <a:endParaRPr lang="en-US" sz="2400" b="1" i="1" dirty="0">
              <a:solidFill>
                <a:srgbClr val="FF0000"/>
              </a:solidFill>
            </a:endParaRPr>
          </a:p>
          <a:p>
            <a:pPr algn="just" fontAlgn="auto">
              <a:spcBef>
                <a:spcPts val="0"/>
              </a:spcBef>
              <a:spcAft>
                <a:spcPts val="0"/>
              </a:spcAft>
              <a:defRPr/>
            </a:pPr>
            <a:r>
              <a:rPr lang="en-US" sz="2400" b="1" dirty="0">
                <a:solidFill>
                  <a:srgbClr val="002060"/>
                </a:solidFill>
              </a:rPr>
              <a:t>1. </a:t>
            </a:r>
            <a:r>
              <a:rPr lang="en-US" sz="2400" b="1" dirty="0" err="1">
                <a:solidFill>
                  <a:srgbClr val="002060"/>
                </a:solidFill>
              </a:rPr>
              <a:t>Phạt</a:t>
            </a:r>
            <a:r>
              <a:rPr lang="en-US" sz="2400" b="1" dirty="0">
                <a:solidFill>
                  <a:srgbClr val="002060"/>
                </a:solidFill>
              </a:rPr>
              <a:t> </a:t>
            </a:r>
            <a:r>
              <a:rPr lang="en-US" sz="2400" b="1" dirty="0" err="1">
                <a:solidFill>
                  <a:srgbClr val="002060"/>
                </a:solidFill>
              </a:rPr>
              <a:t>tiền</a:t>
            </a:r>
            <a:r>
              <a:rPr lang="en-US" sz="2400" b="1" dirty="0">
                <a:solidFill>
                  <a:srgbClr val="002060"/>
                </a:solidFill>
              </a:rPr>
              <a:t> </a:t>
            </a:r>
            <a:r>
              <a:rPr lang="en-US" sz="2400" b="1" dirty="0" err="1">
                <a:solidFill>
                  <a:srgbClr val="002060"/>
                </a:solidFill>
              </a:rPr>
              <a:t>từ</a:t>
            </a:r>
            <a:r>
              <a:rPr lang="en-US" sz="2400" b="1" dirty="0">
                <a:solidFill>
                  <a:srgbClr val="002060"/>
                </a:solidFill>
              </a:rPr>
              <a:t> 80.000 </a:t>
            </a:r>
            <a:r>
              <a:rPr lang="en-US" sz="2400" b="1" dirty="0" err="1">
                <a:solidFill>
                  <a:srgbClr val="002060"/>
                </a:solidFill>
              </a:rPr>
              <a:t>đồng</a:t>
            </a:r>
            <a:r>
              <a:rPr lang="en-US" sz="2400" b="1" dirty="0">
                <a:solidFill>
                  <a:srgbClr val="002060"/>
                </a:solidFill>
              </a:rPr>
              <a:t> </a:t>
            </a:r>
            <a:r>
              <a:rPr lang="en-US" sz="2400" b="1" dirty="0" err="1">
                <a:solidFill>
                  <a:srgbClr val="002060"/>
                </a:solidFill>
              </a:rPr>
              <a:t>đến</a:t>
            </a:r>
            <a:r>
              <a:rPr lang="en-US" sz="2400" b="1" dirty="0">
                <a:solidFill>
                  <a:srgbClr val="002060"/>
                </a:solidFill>
              </a:rPr>
              <a:t> 100.000 </a:t>
            </a:r>
            <a:r>
              <a:rPr lang="en-US" sz="2400" b="1" dirty="0" err="1">
                <a:solidFill>
                  <a:srgbClr val="002060"/>
                </a:solidFill>
              </a:rPr>
              <a:t>đồng</a:t>
            </a:r>
            <a:r>
              <a:rPr lang="en-US" sz="2400" b="1" dirty="0">
                <a:solidFill>
                  <a:srgbClr val="002060"/>
                </a:solidFill>
              </a:rPr>
              <a:t> </a:t>
            </a:r>
            <a:r>
              <a:rPr lang="en-US" sz="2400" b="1" dirty="0" err="1">
                <a:solidFill>
                  <a:srgbClr val="002060"/>
                </a:solidFill>
              </a:rPr>
              <a:t>đối</a:t>
            </a:r>
            <a:r>
              <a:rPr lang="en-US" sz="2400" b="1" dirty="0">
                <a:solidFill>
                  <a:srgbClr val="002060"/>
                </a:solidFill>
              </a:rPr>
              <a:t> </a:t>
            </a:r>
            <a:r>
              <a:rPr lang="en-US" sz="2400" b="1" dirty="0" err="1">
                <a:solidFill>
                  <a:srgbClr val="002060"/>
                </a:solidFill>
              </a:rPr>
              <a:t>với</a:t>
            </a:r>
            <a:r>
              <a:rPr lang="en-US" sz="2400" b="1" dirty="0">
                <a:solidFill>
                  <a:srgbClr val="002060"/>
                </a:solidFill>
              </a:rPr>
              <a:t> </a:t>
            </a:r>
            <a:r>
              <a:rPr lang="en-US" sz="2400" b="1" dirty="0" err="1">
                <a:solidFill>
                  <a:srgbClr val="002060"/>
                </a:solidFill>
              </a:rPr>
              <a:t>người</a:t>
            </a:r>
            <a:r>
              <a:rPr lang="en-US" sz="2400" b="1" dirty="0">
                <a:solidFill>
                  <a:srgbClr val="002060"/>
                </a:solidFill>
              </a:rPr>
              <a:t> </a:t>
            </a:r>
            <a:r>
              <a:rPr lang="en-US" sz="2400" b="1" dirty="0" err="1">
                <a:solidFill>
                  <a:srgbClr val="002060"/>
                </a:solidFill>
              </a:rPr>
              <a:t>được</a:t>
            </a:r>
            <a:r>
              <a:rPr lang="en-US" sz="2400" b="1" dirty="0">
                <a:solidFill>
                  <a:srgbClr val="002060"/>
                </a:solidFill>
              </a:rPr>
              <a:t> </a:t>
            </a:r>
            <a:r>
              <a:rPr lang="en-US" sz="2400" b="1" dirty="0" err="1">
                <a:solidFill>
                  <a:srgbClr val="002060"/>
                </a:solidFill>
              </a:rPr>
              <a:t>chở</a:t>
            </a:r>
            <a:r>
              <a:rPr lang="en-US" sz="2400" b="1" dirty="0">
                <a:solidFill>
                  <a:srgbClr val="002060"/>
                </a:solidFill>
              </a:rPr>
              <a:t> </a:t>
            </a:r>
            <a:r>
              <a:rPr lang="en-US" sz="2400" b="1" dirty="0" err="1">
                <a:solidFill>
                  <a:srgbClr val="002060"/>
                </a:solidFill>
              </a:rPr>
              <a:t>trên</a:t>
            </a:r>
            <a:r>
              <a:rPr lang="en-US" sz="2400" b="1" dirty="0">
                <a:solidFill>
                  <a:srgbClr val="002060"/>
                </a:solidFill>
              </a:rPr>
              <a:t> </a:t>
            </a:r>
            <a:r>
              <a:rPr lang="en-US" sz="2400" b="1" dirty="0" err="1">
                <a:solidFill>
                  <a:srgbClr val="002060"/>
                </a:solidFill>
              </a:rPr>
              <a:t>xe</a:t>
            </a:r>
            <a:r>
              <a:rPr lang="en-US" sz="2400" b="1" dirty="0">
                <a:solidFill>
                  <a:srgbClr val="002060"/>
                </a:solidFill>
              </a:rPr>
              <a:t> </a:t>
            </a:r>
            <a:r>
              <a:rPr lang="en-US" sz="2400" b="1" dirty="0" err="1">
                <a:solidFill>
                  <a:srgbClr val="002060"/>
                </a:solidFill>
              </a:rPr>
              <a:t>đạp</a:t>
            </a:r>
            <a:r>
              <a:rPr lang="en-US" sz="2400" b="1" dirty="0">
                <a:solidFill>
                  <a:srgbClr val="002060"/>
                </a:solidFill>
              </a:rPr>
              <a:t>, </a:t>
            </a:r>
            <a:r>
              <a:rPr lang="en-US" sz="2400" b="1" dirty="0" err="1">
                <a:solidFill>
                  <a:srgbClr val="002060"/>
                </a:solidFill>
              </a:rPr>
              <a:t>xe</a:t>
            </a:r>
            <a:r>
              <a:rPr lang="en-US" sz="2400" b="1" dirty="0">
                <a:solidFill>
                  <a:srgbClr val="002060"/>
                </a:solidFill>
              </a:rPr>
              <a:t> </a:t>
            </a:r>
            <a:r>
              <a:rPr lang="en-US" sz="2400" b="1" dirty="0" err="1">
                <a:solidFill>
                  <a:srgbClr val="002060"/>
                </a:solidFill>
              </a:rPr>
              <a:t>đạp</a:t>
            </a:r>
            <a:r>
              <a:rPr lang="en-US" sz="2400" b="1" dirty="0">
                <a:solidFill>
                  <a:srgbClr val="002060"/>
                </a:solidFill>
              </a:rPr>
              <a:t> </a:t>
            </a:r>
            <a:r>
              <a:rPr lang="en-US" sz="2400" b="1" dirty="0" err="1">
                <a:solidFill>
                  <a:srgbClr val="002060"/>
                </a:solidFill>
              </a:rPr>
              <a:t>máy</a:t>
            </a:r>
            <a:r>
              <a:rPr lang="en-US" sz="2400" b="1" dirty="0">
                <a:solidFill>
                  <a:srgbClr val="002060"/>
                </a:solidFill>
              </a:rPr>
              <a:t> </a:t>
            </a:r>
            <a:r>
              <a:rPr lang="en-US" sz="2400" b="1" dirty="0" err="1">
                <a:solidFill>
                  <a:srgbClr val="002060"/>
                </a:solidFill>
              </a:rPr>
              <a:t>sử</a:t>
            </a:r>
            <a:r>
              <a:rPr lang="en-US" sz="2400" b="1" dirty="0">
                <a:solidFill>
                  <a:srgbClr val="002060"/>
                </a:solidFill>
              </a:rPr>
              <a:t> </a:t>
            </a:r>
            <a:r>
              <a:rPr lang="en-US" sz="2400" b="1" dirty="0" err="1">
                <a:solidFill>
                  <a:srgbClr val="002060"/>
                </a:solidFill>
              </a:rPr>
              <a:t>dụng</a:t>
            </a:r>
            <a:r>
              <a:rPr lang="en-US" sz="2400" b="1" dirty="0">
                <a:solidFill>
                  <a:srgbClr val="002060"/>
                </a:solidFill>
              </a:rPr>
              <a:t> ô (</a:t>
            </a:r>
            <a:r>
              <a:rPr lang="en-US" sz="2400" b="1" dirty="0" err="1">
                <a:solidFill>
                  <a:srgbClr val="002060"/>
                </a:solidFill>
              </a:rPr>
              <a:t>dù</a:t>
            </a:r>
            <a:r>
              <a:rPr lang="en-US" sz="2400" b="1" dirty="0">
                <a:solidFill>
                  <a:srgbClr val="002060"/>
                </a:solidFill>
              </a:rPr>
              <a:t>).</a:t>
            </a:r>
          </a:p>
          <a:p>
            <a:pPr algn="just" fontAlgn="auto">
              <a:spcBef>
                <a:spcPts val="0"/>
              </a:spcBef>
              <a:spcAft>
                <a:spcPts val="0"/>
              </a:spcAft>
              <a:defRPr/>
            </a:pPr>
            <a:r>
              <a:rPr lang="en-US" sz="2400" b="1" dirty="0">
                <a:solidFill>
                  <a:srgbClr val="002060"/>
                </a:solidFill>
              </a:rPr>
              <a:t>2. </a:t>
            </a:r>
            <a:r>
              <a:rPr lang="en-US" sz="2400" b="1" dirty="0" err="1">
                <a:solidFill>
                  <a:srgbClr val="002060"/>
                </a:solidFill>
              </a:rPr>
              <a:t>Phạt</a:t>
            </a:r>
            <a:r>
              <a:rPr lang="en-US" sz="2400" b="1" dirty="0">
                <a:solidFill>
                  <a:srgbClr val="002060"/>
                </a:solidFill>
              </a:rPr>
              <a:t> </a:t>
            </a:r>
            <a:r>
              <a:rPr lang="en-US" sz="2400" b="1" dirty="0" err="1">
                <a:solidFill>
                  <a:srgbClr val="002060"/>
                </a:solidFill>
              </a:rPr>
              <a:t>tiền</a:t>
            </a:r>
            <a:r>
              <a:rPr lang="en-US" sz="2400" b="1" dirty="0">
                <a:solidFill>
                  <a:srgbClr val="002060"/>
                </a:solidFill>
              </a:rPr>
              <a:t> </a:t>
            </a:r>
            <a:r>
              <a:rPr lang="en-US" sz="2400" b="1" dirty="0" err="1">
                <a:solidFill>
                  <a:srgbClr val="002060"/>
                </a:solidFill>
              </a:rPr>
              <a:t>từ</a:t>
            </a:r>
            <a:r>
              <a:rPr lang="en-US" sz="2400" b="1" dirty="0">
                <a:solidFill>
                  <a:srgbClr val="002060"/>
                </a:solidFill>
              </a:rPr>
              <a:t> 100.000 </a:t>
            </a:r>
            <a:r>
              <a:rPr lang="en-US" sz="2400" b="1" dirty="0" err="1">
                <a:solidFill>
                  <a:srgbClr val="002060"/>
                </a:solidFill>
              </a:rPr>
              <a:t>đồng</a:t>
            </a:r>
            <a:r>
              <a:rPr lang="en-US" sz="2400" b="1" dirty="0">
                <a:solidFill>
                  <a:srgbClr val="002060"/>
                </a:solidFill>
              </a:rPr>
              <a:t> </a:t>
            </a:r>
            <a:r>
              <a:rPr lang="en-US" sz="2400" b="1" dirty="0" err="1">
                <a:solidFill>
                  <a:srgbClr val="002060"/>
                </a:solidFill>
              </a:rPr>
              <a:t>đến</a:t>
            </a:r>
            <a:r>
              <a:rPr lang="en-US" sz="2400" b="1" dirty="0">
                <a:solidFill>
                  <a:srgbClr val="002060"/>
                </a:solidFill>
              </a:rPr>
              <a:t> 200.000 </a:t>
            </a:r>
            <a:r>
              <a:rPr lang="en-US" sz="2400" b="1" dirty="0" err="1">
                <a:solidFill>
                  <a:srgbClr val="002060"/>
                </a:solidFill>
              </a:rPr>
              <a:t>đồng</a:t>
            </a:r>
            <a:r>
              <a:rPr lang="en-US" sz="2400" b="1" dirty="0">
                <a:solidFill>
                  <a:srgbClr val="002060"/>
                </a:solidFill>
              </a:rPr>
              <a:t> </a:t>
            </a:r>
            <a:r>
              <a:rPr lang="en-US" sz="2400" b="1" dirty="0" err="1">
                <a:solidFill>
                  <a:srgbClr val="002060"/>
                </a:solidFill>
              </a:rPr>
              <a:t>đối</a:t>
            </a:r>
            <a:r>
              <a:rPr lang="en-US" sz="2400" b="1" dirty="0">
                <a:solidFill>
                  <a:srgbClr val="002060"/>
                </a:solidFill>
              </a:rPr>
              <a:t> </a:t>
            </a:r>
            <a:r>
              <a:rPr lang="en-US" sz="2400" b="1" dirty="0" err="1">
                <a:solidFill>
                  <a:srgbClr val="002060"/>
                </a:solidFill>
              </a:rPr>
              <a:t>với</a:t>
            </a:r>
            <a:r>
              <a:rPr lang="en-US" sz="2400" b="1" dirty="0">
                <a:solidFill>
                  <a:srgbClr val="002060"/>
                </a:solidFill>
              </a:rPr>
              <a:t> </a:t>
            </a:r>
            <a:r>
              <a:rPr lang="en-US" sz="2400" b="1" dirty="0" err="1">
                <a:solidFill>
                  <a:srgbClr val="002060"/>
                </a:solidFill>
              </a:rPr>
              <a:t>cá</a:t>
            </a:r>
            <a:r>
              <a:rPr lang="en-US" sz="2400" b="1" dirty="0">
                <a:solidFill>
                  <a:srgbClr val="002060"/>
                </a:solidFill>
              </a:rPr>
              <a:t> </a:t>
            </a:r>
            <a:r>
              <a:rPr lang="en-US" sz="2400" b="1" dirty="0" err="1">
                <a:solidFill>
                  <a:srgbClr val="002060"/>
                </a:solidFill>
              </a:rPr>
              <a:t>nhân</a:t>
            </a:r>
            <a:r>
              <a:rPr lang="en-US" sz="2400" b="1" dirty="0">
                <a:solidFill>
                  <a:srgbClr val="002060"/>
                </a:solidFill>
              </a:rPr>
              <a:t> </a:t>
            </a:r>
            <a:r>
              <a:rPr lang="en-US" sz="2400" b="1" dirty="0" err="1">
                <a:solidFill>
                  <a:srgbClr val="002060"/>
                </a:solidFill>
              </a:rPr>
              <a:t>thực</a:t>
            </a:r>
            <a:r>
              <a:rPr lang="en-US" sz="2400" b="1" dirty="0">
                <a:solidFill>
                  <a:srgbClr val="002060"/>
                </a:solidFill>
              </a:rPr>
              <a:t> </a:t>
            </a:r>
            <a:r>
              <a:rPr lang="en-US" sz="2400" b="1" dirty="0" err="1">
                <a:solidFill>
                  <a:srgbClr val="002060"/>
                </a:solidFill>
              </a:rPr>
              <a:t>hiện</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trong</a:t>
            </a:r>
            <a:r>
              <a:rPr lang="en-US" sz="2400" b="1" dirty="0">
                <a:solidFill>
                  <a:srgbClr val="002060"/>
                </a:solidFill>
              </a:rPr>
              <a:t>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hành</a:t>
            </a:r>
            <a:r>
              <a:rPr lang="en-US" sz="2400" b="1" dirty="0">
                <a:solidFill>
                  <a:srgbClr val="002060"/>
                </a:solidFill>
              </a:rPr>
              <a:t> vi </a:t>
            </a:r>
            <a:r>
              <a:rPr lang="en-US" sz="2400" b="1" dirty="0" err="1">
                <a:solidFill>
                  <a:srgbClr val="002060"/>
                </a:solidFill>
              </a:rPr>
              <a:t>vi</a:t>
            </a:r>
            <a:r>
              <a:rPr lang="en-US" sz="2400" b="1" dirty="0">
                <a:solidFill>
                  <a:srgbClr val="002060"/>
                </a:solidFill>
              </a:rPr>
              <a:t> </a:t>
            </a:r>
            <a:r>
              <a:rPr lang="en-US" sz="2400" b="1" dirty="0" err="1">
                <a:solidFill>
                  <a:srgbClr val="002060"/>
                </a:solidFill>
              </a:rPr>
              <a:t>phạm</a:t>
            </a:r>
            <a:r>
              <a:rPr lang="en-US" sz="2400" b="1" dirty="0">
                <a:solidFill>
                  <a:srgbClr val="002060"/>
                </a:solidFill>
              </a:rPr>
              <a:t> </a:t>
            </a:r>
            <a:r>
              <a:rPr lang="en-US" sz="2400" b="1" dirty="0" err="1">
                <a:solidFill>
                  <a:srgbClr val="002060"/>
                </a:solidFill>
              </a:rPr>
              <a:t>sau</a:t>
            </a:r>
            <a:r>
              <a:rPr lang="en-US" sz="2400" b="1" dirty="0">
                <a:solidFill>
                  <a:srgbClr val="002060"/>
                </a:solidFill>
              </a:rPr>
              <a:t> </a:t>
            </a:r>
            <a:r>
              <a:rPr lang="en-US" sz="2400" b="1" dirty="0" err="1">
                <a:solidFill>
                  <a:srgbClr val="002060"/>
                </a:solidFill>
              </a:rPr>
              <a:t>đây</a:t>
            </a:r>
            <a:r>
              <a:rPr lang="en-US" sz="2400" b="1" dirty="0">
                <a:solidFill>
                  <a:srgbClr val="002060"/>
                </a:solidFill>
              </a:rPr>
              <a:t>:</a:t>
            </a:r>
          </a:p>
          <a:p>
            <a:pPr algn="just" fontAlgn="auto">
              <a:spcBef>
                <a:spcPts val="0"/>
              </a:spcBef>
              <a:spcAft>
                <a:spcPts val="0"/>
              </a:spcAft>
              <a:defRPr/>
            </a:pPr>
            <a:r>
              <a:rPr lang="en-US" sz="2400" i="1" dirty="0">
                <a:solidFill>
                  <a:srgbClr val="002060"/>
                </a:solidFill>
              </a:rPr>
              <a:t>a) </a:t>
            </a:r>
            <a:r>
              <a:rPr lang="en-US" sz="2400" i="1" dirty="0" err="1">
                <a:solidFill>
                  <a:srgbClr val="002060"/>
                </a:solidFill>
              </a:rPr>
              <a:t>Tập</a:t>
            </a:r>
            <a:r>
              <a:rPr lang="en-US" sz="2400" i="1" dirty="0">
                <a:solidFill>
                  <a:srgbClr val="002060"/>
                </a:solidFill>
              </a:rPr>
              <a:t> </a:t>
            </a:r>
            <a:r>
              <a:rPr lang="en-US" sz="2400" i="1" dirty="0" err="1">
                <a:solidFill>
                  <a:srgbClr val="002060"/>
                </a:solidFill>
              </a:rPr>
              <a:t>trung</a:t>
            </a:r>
            <a:r>
              <a:rPr lang="en-US" sz="2400" i="1" dirty="0">
                <a:solidFill>
                  <a:srgbClr val="002060"/>
                </a:solidFill>
              </a:rPr>
              <a:t> </a:t>
            </a:r>
            <a:r>
              <a:rPr lang="en-US" sz="2400" i="1" dirty="0" err="1">
                <a:solidFill>
                  <a:srgbClr val="002060"/>
                </a:solidFill>
              </a:rPr>
              <a:t>đông</a:t>
            </a:r>
            <a:r>
              <a:rPr lang="en-US" sz="2400" i="1" dirty="0">
                <a:solidFill>
                  <a:srgbClr val="002060"/>
                </a:solidFill>
              </a:rPr>
              <a:t> </a:t>
            </a:r>
            <a:r>
              <a:rPr lang="en-US" sz="2400" i="1" dirty="0" err="1">
                <a:solidFill>
                  <a:srgbClr val="002060"/>
                </a:solidFill>
              </a:rPr>
              <a:t>người</a:t>
            </a:r>
            <a:r>
              <a:rPr lang="en-US" sz="2400" i="1" dirty="0">
                <a:solidFill>
                  <a:srgbClr val="002060"/>
                </a:solidFill>
              </a:rPr>
              <a:t> </a:t>
            </a:r>
            <a:r>
              <a:rPr lang="en-US" sz="2400" i="1" dirty="0" err="1">
                <a:solidFill>
                  <a:srgbClr val="002060"/>
                </a:solidFill>
              </a:rPr>
              <a:t>trái</a:t>
            </a:r>
            <a:r>
              <a:rPr lang="en-US" sz="2400" i="1" dirty="0">
                <a:solidFill>
                  <a:srgbClr val="002060"/>
                </a:solidFill>
              </a:rPr>
              <a:t> </a:t>
            </a:r>
            <a:r>
              <a:rPr lang="en-US" sz="2400" i="1" dirty="0" err="1">
                <a:solidFill>
                  <a:srgbClr val="002060"/>
                </a:solidFill>
              </a:rPr>
              <a:t>phép</a:t>
            </a:r>
            <a:r>
              <a:rPr lang="en-US" sz="2400" i="1" dirty="0">
                <a:solidFill>
                  <a:srgbClr val="002060"/>
                </a:solidFill>
              </a:rPr>
              <a:t>, </a:t>
            </a:r>
            <a:r>
              <a:rPr lang="en-US" sz="2400" i="1" dirty="0" err="1">
                <a:solidFill>
                  <a:srgbClr val="FF0000"/>
                </a:solidFill>
              </a:rPr>
              <a:t>nằm</a:t>
            </a:r>
            <a:r>
              <a:rPr lang="en-US" sz="2400" i="1" dirty="0">
                <a:solidFill>
                  <a:srgbClr val="FF0000"/>
                </a:solidFill>
              </a:rPr>
              <a:t>, </a:t>
            </a:r>
            <a:r>
              <a:rPr lang="en-US" sz="2400" i="1" dirty="0" err="1">
                <a:solidFill>
                  <a:srgbClr val="FF0000"/>
                </a:solidFill>
              </a:rPr>
              <a:t>ngồi</a:t>
            </a:r>
            <a:r>
              <a:rPr lang="en-US" sz="2400" i="1" dirty="0">
                <a:solidFill>
                  <a:srgbClr val="FF0000"/>
                </a:solidFill>
              </a:rPr>
              <a:t> </a:t>
            </a:r>
            <a:r>
              <a:rPr lang="en-US" sz="2400" i="1" dirty="0" err="1">
                <a:solidFill>
                  <a:srgbClr val="002060"/>
                </a:solidFill>
              </a:rPr>
              <a:t>trên</a:t>
            </a:r>
            <a:r>
              <a:rPr lang="en-US" sz="2400" i="1" dirty="0">
                <a:solidFill>
                  <a:srgbClr val="002060"/>
                </a:solidFill>
              </a:rPr>
              <a:t> </a:t>
            </a:r>
            <a:r>
              <a:rPr lang="en-US" sz="2400" i="1" dirty="0" err="1">
                <a:solidFill>
                  <a:srgbClr val="002060"/>
                </a:solidFill>
              </a:rPr>
              <a:t>đường</a:t>
            </a:r>
            <a:r>
              <a:rPr lang="en-US" sz="2400" i="1" dirty="0">
                <a:solidFill>
                  <a:srgbClr val="002060"/>
                </a:solidFill>
              </a:rPr>
              <a:t> </a:t>
            </a:r>
            <a:r>
              <a:rPr lang="en-US" sz="2400" i="1" dirty="0" err="1">
                <a:solidFill>
                  <a:srgbClr val="002060"/>
                </a:solidFill>
              </a:rPr>
              <a:t>bộ</a:t>
            </a:r>
            <a:r>
              <a:rPr lang="en-US" sz="2400" i="1" dirty="0">
                <a:solidFill>
                  <a:srgbClr val="002060"/>
                </a:solidFill>
              </a:rPr>
              <a:t> </a:t>
            </a:r>
            <a:r>
              <a:rPr lang="en-US" sz="2400" i="1" dirty="0" err="1">
                <a:solidFill>
                  <a:srgbClr val="002060"/>
                </a:solidFill>
              </a:rPr>
              <a:t>gây</a:t>
            </a:r>
            <a:r>
              <a:rPr lang="en-US" sz="2400" i="1" dirty="0">
                <a:solidFill>
                  <a:srgbClr val="002060"/>
                </a:solidFill>
              </a:rPr>
              <a:t> </a:t>
            </a:r>
            <a:r>
              <a:rPr lang="en-US" sz="2400" i="1" dirty="0" err="1">
                <a:solidFill>
                  <a:srgbClr val="002060"/>
                </a:solidFill>
              </a:rPr>
              <a:t>cản</a:t>
            </a:r>
            <a:r>
              <a:rPr lang="en-US" sz="2400" i="1" dirty="0">
                <a:solidFill>
                  <a:srgbClr val="002060"/>
                </a:solidFill>
              </a:rPr>
              <a:t> </a:t>
            </a:r>
            <a:r>
              <a:rPr lang="en-US" sz="2400" i="1" dirty="0" err="1">
                <a:solidFill>
                  <a:srgbClr val="002060"/>
                </a:solidFill>
              </a:rPr>
              <a:t>trở</a:t>
            </a:r>
            <a:r>
              <a:rPr lang="en-US" sz="2400" i="1" dirty="0">
                <a:solidFill>
                  <a:srgbClr val="002060"/>
                </a:solidFill>
              </a:rPr>
              <a:t> </a:t>
            </a:r>
            <a:r>
              <a:rPr lang="en-US" sz="2400" i="1" dirty="0" err="1">
                <a:solidFill>
                  <a:srgbClr val="002060"/>
                </a:solidFill>
              </a:rPr>
              <a:t>giao</a:t>
            </a:r>
            <a:r>
              <a:rPr lang="en-US" sz="2400" i="1" dirty="0">
                <a:solidFill>
                  <a:srgbClr val="002060"/>
                </a:solidFill>
              </a:rPr>
              <a:t> </a:t>
            </a:r>
            <a:r>
              <a:rPr lang="en-US" sz="2400" i="1" dirty="0" err="1">
                <a:solidFill>
                  <a:srgbClr val="002060"/>
                </a:solidFill>
              </a:rPr>
              <a:t>thông</a:t>
            </a:r>
            <a:r>
              <a:rPr lang="en-US" sz="2400" i="1" dirty="0">
                <a:solidFill>
                  <a:srgbClr val="002060"/>
                </a:solidFill>
              </a:rPr>
              <a:t>;</a:t>
            </a:r>
          </a:p>
          <a:p>
            <a:pPr algn="just" fontAlgn="auto">
              <a:spcBef>
                <a:spcPts val="0"/>
              </a:spcBef>
              <a:spcAft>
                <a:spcPts val="0"/>
              </a:spcAft>
              <a:defRPr/>
            </a:pPr>
            <a:r>
              <a:rPr lang="en-US" sz="2400" i="1" dirty="0">
                <a:solidFill>
                  <a:srgbClr val="FF0000"/>
                </a:solidFill>
              </a:rPr>
              <a:t>b) </a:t>
            </a:r>
            <a:r>
              <a:rPr lang="en-US" sz="2400" i="1" dirty="0" err="1">
                <a:solidFill>
                  <a:srgbClr val="FF0000"/>
                </a:solidFill>
              </a:rPr>
              <a:t>Đá</a:t>
            </a:r>
            <a:r>
              <a:rPr lang="en-US" sz="2400" i="1" dirty="0">
                <a:solidFill>
                  <a:srgbClr val="FF0000"/>
                </a:solidFill>
              </a:rPr>
              <a:t> </a:t>
            </a:r>
            <a:r>
              <a:rPr lang="en-US" sz="2400" i="1" dirty="0" err="1">
                <a:solidFill>
                  <a:srgbClr val="FF0000"/>
                </a:solidFill>
              </a:rPr>
              <a:t>bóng</a:t>
            </a:r>
            <a:r>
              <a:rPr lang="en-US" sz="2400" i="1" dirty="0">
                <a:solidFill>
                  <a:srgbClr val="FF0000"/>
                </a:solidFill>
              </a:rPr>
              <a:t>, </a:t>
            </a:r>
            <a:r>
              <a:rPr lang="en-US" sz="2400" i="1" dirty="0" err="1">
                <a:solidFill>
                  <a:srgbClr val="FF0000"/>
                </a:solidFill>
              </a:rPr>
              <a:t>đá</a:t>
            </a:r>
            <a:r>
              <a:rPr lang="en-US" sz="2400" i="1" dirty="0">
                <a:solidFill>
                  <a:srgbClr val="FF0000"/>
                </a:solidFill>
              </a:rPr>
              <a:t> </a:t>
            </a:r>
            <a:r>
              <a:rPr lang="en-US" sz="2400" i="1" dirty="0" err="1">
                <a:solidFill>
                  <a:srgbClr val="FF0000"/>
                </a:solidFill>
              </a:rPr>
              <a:t>cầu</a:t>
            </a:r>
            <a:r>
              <a:rPr lang="en-US" sz="2400" i="1" dirty="0">
                <a:solidFill>
                  <a:srgbClr val="FF0000"/>
                </a:solidFill>
              </a:rPr>
              <a:t>, </a:t>
            </a:r>
            <a:r>
              <a:rPr lang="en-US" sz="2400" i="1" dirty="0" err="1">
                <a:solidFill>
                  <a:srgbClr val="FF0000"/>
                </a:solidFill>
              </a:rPr>
              <a:t>chơi</a:t>
            </a:r>
            <a:r>
              <a:rPr lang="en-US" sz="2400" i="1" dirty="0">
                <a:solidFill>
                  <a:srgbClr val="FF0000"/>
                </a:solidFill>
              </a:rPr>
              <a:t> </a:t>
            </a:r>
            <a:r>
              <a:rPr lang="en-US" sz="2400" i="1" dirty="0" err="1">
                <a:solidFill>
                  <a:srgbClr val="FF0000"/>
                </a:solidFill>
              </a:rPr>
              <a:t>cầu</a:t>
            </a:r>
            <a:r>
              <a:rPr lang="en-US" sz="2400" i="1" dirty="0">
                <a:solidFill>
                  <a:srgbClr val="FF0000"/>
                </a:solidFill>
              </a:rPr>
              <a:t> </a:t>
            </a:r>
            <a:r>
              <a:rPr lang="en-US" sz="2400" i="1" dirty="0" err="1">
                <a:solidFill>
                  <a:srgbClr val="FF0000"/>
                </a:solidFill>
              </a:rPr>
              <a:t>lông</a:t>
            </a:r>
            <a:r>
              <a:rPr lang="en-US" sz="2400" i="1" dirty="0">
                <a:solidFill>
                  <a:srgbClr val="FF0000"/>
                </a:solidFill>
              </a:rPr>
              <a:t> </a:t>
            </a:r>
            <a:r>
              <a:rPr lang="en-US" sz="2400" i="1" dirty="0" err="1">
                <a:solidFill>
                  <a:srgbClr val="FF0000"/>
                </a:solidFill>
              </a:rPr>
              <a:t>hoặc</a:t>
            </a:r>
            <a:r>
              <a:rPr lang="en-US" sz="2400" i="1" dirty="0">
                <a:solidFill>
                  <a:srgbClr val="FF0000"/>
                </a:solidFill>
              </a:rPr>
              <a:t> </a:t>
            </a:r>
            <a:r>
              <a:rPr lang="en-US" sz="2400" i="1" dirty="0" err="1">
                <a:solidFill>
                  <a:srgbClr val="FF0000"/>
                </a:solidFill>
              </a:rPr>
              <a:t>các</a:t>
            </a:r>
            <a:r>
              <a:rPr lang="en-US" sz="2400" i="1" dirty="0">
                <a:solidFill>
                  <a:srgbClr val="FF0000"/>
                </a:solidFill>
              </a:rPr>
              <a:t> </a:t>
            </a:r>
            <a:r>
              <a:rPr lang="en-US" sz="2400" i="1" dirty="0" err="1">
                <a:solidFill>
                  <a:srgbClr val="FF0000"/>
                </a:solidFill>
              </a:rPr>
              <a:t>hoạt</a:t>
            </a:r>
            <a:r>
              <a:rPr lang="en-US" sz="2400" i="1" dirty="0">
                <a:solidFill>
                  <a:srgbClr val="FF0000"/>
                </a:solidFill>
              </a:rPr>
              <a:t> </a:t>
            </a:r>
            <a:r>
              <a:rPr lang="en-US" sz="2400" i="1" dirty="0" err="1">
                <a:solidFill>
                  <a:srgbClr val="FF0000"/>
                </a:solidFill>
              </a:rPr>
              <a:t>động</a:t>
            </a:r>
            <a:r>
              <a:rPr lang="en-US" sz="2400" i="1" dirty="0">
                <a:solidFill>
                  <a:srgbClr val="FF0000"/>
                </a:solidFill>
              </a:rPr>
              <a:t> </a:t>
            </a:r>
            <a:r>
              <a:rPr lang="en-US" sz="2400" i="1" dirty="0" err="1">
                <a:solidFill>
                  <a:srgbClr val="FF0000"/>
                </a:solidFill>
              </a:rPr>
              <a:t>thể</a:t>
            </a:r>
            <a:r>
              <a:rPr lang="en-US" sz="2400" i="1" dirty="0">
                <a:solidFill>
                  <a:srgbClr val="FF0000"/>
                </a:solidFill>
              </a:rPr>
              <a:t> </a:t>
            </a:r>
            <a:r>
              <a:rPr lang="en-US" sz="2400" i="1" dirty="0" err="1">
                <a:solidFill>
                  <a:srgbClr val="FF0000"/>
                </a:solidFill>
              </a:rPr>
              <a:t>thao</a:t>
            </a:r>
            <a:r>
              <a:rPr lang="en-US" sz="2400" i="1" dirty="0">
                <a:solidFill>
                  <a:srgbClr val="FF0000"/>
                </a:solidFill>
              </a:rPr>
              <a:t> </a:t>
            </a:r>
            <a:r>
              <a:rPr lang="en-US" sz="2400" i="1" dirty="0" err="1">
                <a:solidFill>
                  <a:srgbClr val="FF0000"/>
                </a:solidFill>
              </a:rPr>
              <a:t>khác</a:t>
            </a:r>
            <a:r>
              <a:rPr lang="en-US" sz="2400" i="1" dirty="0">
                <a:solidFill>
                  <a:srgbClr val="FF0000"/>
                </a:solidFill>
              </a:rPr>
              <a:t> </a:t>
            </a:r>
            <a:r>
              <a:rPr lang="en-US" sz="2400" i="1" dirty="0" err="1">
                <a:solidFill>
                  <a:srgbClr val="FF0000"/>
                </a:solidFill>
              </a:rPr>
              <a:t>trái</a:t>
            </a:r>
            <a:r>
              <a:rPr lang="en-US" sz="2400" i="1" dirty="0">
                <a:solidFill>
                  <a:srgbClr val="FF0000"/>
                </a:solidFill>
              </a:rPr>
              <a:t> </a:t>
            </a:r>
            <a:r>
              <a:rPr lang="en-US" sz="2400" i="1" dirty="0" err="1">
                <a:solidFill>
                  <a:srgbClr val="FF0000"/>
                </a:solidFill>
              </a:rPr>
              <a:t>phép</a:t>
            </a:r>
            <a:r>
              <a:rPr lang="en-US" sz="2400" i="1" dirty="0">
                <a:solidFill>
                  <a:srgbClr val="FF0000"/>
                </a:solidFill>
              </a:rPr>
              <a:t> </a:t>
            </a:r>
            <a:r>
              <a:rPr lang="en-US" sz="2400" i="1" dirty="0" err="1">
                <a:solidFill>
                  <a:srgbClr val="FF0000"/>
                </a:solidFill>
              </a:rPr>
              <a:t>trên</a:t>
            </a:r>
            <a:r>
              <a:rPr lang="en-US" sz="2400" i="1" dirty="0">
                <a:solidFill>
                  <a:srgbClr val="FF0000"/>
                </a:solidFill>
              </a:rPr>
              <a:t> </a:t>
            </a:r>
            <a:r>
              <a:rPr lang="en-US" sz="2400" i="1" dirty="0" err="1">
                <a:solidFill>
                  <a:srgbClr val="FF0000"/>
                </a:solidFill>
              </a:rPr>
              <a:t>đường</a:t>
            </a:r>
            <a:r>
              <a:rPr lang="en-US" sz="2400" i="1" dirty="0">
                <a:solidFill>
                  <a:srgbClr val="FF0000"/>
                </a:solidFill>
              </a:rPr>
              <a:t> </a:t>
            </a:r>
            <a:r>
              <a:rPr lang="en-US" sz="2400" i="1" dirty="0" err="1">
                <a:solidFill>
                  <a:srgbClr val="FF0000"/>
                </a:solidFill>
              </a:rPr>
              <a:t>bộ</a:t>
            </a:r>
            <a:r>
              <a:rPr lang="en-US" sz="2400" i="1" dirty="0">
                <a:solidFill>
                  <a:srgbClr val="FF0000"/>
                </a:solidFill>
              </a:rPr>
              <a:t>; </a:t>
            </a:r>
            <a:r>
              <a:rPr lang="en-US" sz="2400" i="1" dirty="0" err="1">
                <a:solidFill>
                  <a:srgbClr val="FF0000"/>
                </a:solidFill>
              </a:rPr>
              <a:t>sử</a:t>
            </a:r>
            <a:r>
              <a:rPr lang="en-US" sz="2400" i="1" dirty="0">
                <a:solidFill>
                  <a:srgbClr val="FF0000"/>
                </a:solidFill>
              </a:rPr>
              <a:t> </a:t>
            </a:r>
            <a:r>
              <a:rPr lang="en-US" sz="2400" i="1" dirty="0" err="1">
                <a:solidFill>
                  <a:srgbClr val="FF0000"/>
                </a:solidFill>
              </a:rPr>
              <a:t>dụng</a:t>
            </a:r>
            <a:r>
              <a:rPr lang="en-US" sz="2400" i="1" dirty="0">
                <a:solidFill>
                  <a:srgbClr val="FF0000"/>
                </a:solidFill>
              </a:rPr>
              <a:t> </a:t>
            </a:r>
            <a:r>
              <a:rPr lang="en-US" sz="2400" i="1" dirty="0" err="1">
                <a:solidFill>
                  <a:srgbClr val="FF0000"/>
                </a:solidFill>
              </a:rPr>
              <a:t>bàn</a:t>
            </a:r>
            <a:r>
              <a:rPr lang="en-US" sz="2400" i="1" dirty="0">
                <a:solidFill>
                  <a:srgbClr val="FF0000"/>
                </a:solidFill>
              </a:rPr>
              <a:t> </a:t>
            </a:r>
            <a:r>
              <a:rPr lang="en-US" sz="2400" i="1" dirty="0" err="1">
                <a:solidFill>
                  <a:srgbClr val="FF0000"/>
                </a:solidFill>
              </a:rPr>
              <a:t>trượt</a:t>
            </a:r>
            <a:r>
              <a:rPr lang="en-US" sz="2400" i="1" dirty="0">
                <a:solidFill>
                  <a:srgbClr val="FF0000"/>
                </a:solidFill>
              </a:rPr>
              <a:t>, pa-</a:t>
            </a:r>
            <a:r>
              <a:rPr lang="en-US" sz="2400" i="1" dirty="0" err="1">
                <a:solidFill>
                  <a:srgbClr val="FF0000"/>
                </a:solidFill>
              </a:rPr>
              <a:t>tanh</a:t>
            </a:r>
            <a:r>
              <a:rPr lang="en-US" sz="2400" i="1" dirty="0">
                <a:solidFill>
                  <a:srgbClr val="FF0000"/>
                </a:solidFill>
              </a:rPr>
              <a:t>, </a:t>
            </a:r>
            <a:r>
              <a:rPr lang="en-US" sz="2400" i="1" dirty="0" err="1">
                <a:solidFill>
                  <a:srgbClr val="FF0000"/>
                </a:solidFill>
              </a:rPr>
              <a:t>các</a:t>
            </a:r>
            <a:r>
              <a:rPr lang="en-US" sz="2400" i="1" dirty="0">
                <a:solidFill>
                  <a:srgbClr val="FF0000"/>
                </a:solidFill>
              </a:rPr>
              <a:t> </a:t>
            </a:r>
            <a:r>
              <a:rPr lang="en-US" sz="2400" i="1" dirty="0" err="1">
                <a:solidFill>
                  <a:srgbClr val="FF0000"/>
                </a:solidFill>
              </a:rPr>
              <a:t>thiết</a:t>
            </a:r>
            <a:r>
              <a:rPr lang="en-US" sz="2400" i="1" dirty="0">
                <a:solidFill>
                  <a:srgbClr val="FF0000"/>
                </a:solidFill>
              </a:rPr>
              <a:t> </a:t>
            </a:r>
            <a:r>
              <a:rPr lang="en-US" sz="2400" i="1" dirty="0" err="1">
                <a:solidFill>
                  <a:srgbClr val="FF0000"/>
                </a:solidFill>
              </a:rPr>
              <a:t>bị</a:t>
            </a:r>
            <a:r>
              <a:rPr lang="en-US" sz="2400" i="1" dirty="0">
                <a:solidFill>
                  <a:srgbClr val="FF0000"/>
                </a:solidFill>
              </a:rPr>
              <a:t> </a:t>
            </a:r>
            <a:r>
              <a:rPr lang="en-US" sz="2400" i="1" dirty="0" err="1">
                <a:solidFill>
                  <a:srgbClr val="FF0000"/>
                </a:solidFill>
              </a:rPr>
              <a:t>tương</a:t>
            </a:r>
            <a:r>
              <a:rPr lang="en-US" sz="2400" i="1" dirty="0">
                <a:solidFill>
                  <a:srgbClr val="FF0000"/>
                </a:solidFill>
              </a:rPr>
              <a:t> </a:t>
            </a:r>
            <a:r>
              <a:rPr lang="en-US" sz="2400" i="1" dirty="0" err="1">
                <a:solidFill>
                  <a:srgbClr val="FF0000"/>
                </a:solidFill>
              </a:rPr>
              <a:t>tự</a:t>
            </a:r>
            <a:r>
              <a:rPr lang="en-US" sz="2400" i="1" dirty="0">
                <a:solidFill>
                  <a:srgbClr val="FF0000"/>
                </a:solidFill>
              </a:rPr>
              <a:t> </a:t>
            </a:r>
            <a:r>
              <a:rPr lang="en-US" sz="2400" i="1" dirty="0" err="1">
                <a:solidFill>
                  <a:srgbClr val="FF0000"/>
                </a:solidFill>
              </a:rPr>
              <a:t>trên</a:t>
            </a:r>
            <a:r>
              <a:rPr lang="en-US" sz="2400" i="1" dirty="0">
                <a:solidFill>
                  <a:srgbClr val="FF0000"/>
                </a:solidFill>
              </a:rPr>
              <a:t> </a:t>
            </a:r>
            <a:r>
              <a:rPr lang="en-US" sz="2400" i="1" dirty="0" err="1">
                <a:solidFill>
                  <a:srgbClr val="FF0000"/>
                </a:solidFill>
              </a:rPr>
              <a:t>phần</a:t>
            </a:r>
            <a:r>
              <a:rPr lang="en-US" sz="2400" i="1" dirty="0">
                <a:solidFill>
                  <a:srgbClr val="FF0000"/>
                </a:solidFill>
              </a:rPr>
              <a:t> </a:t>
            </a:r>
            <a:r>
              <a:rPr lang="en-US" sz="2400" i="1" dirty="0" err="1">
                <a:solidFill>
                  <a:srgbClr val="FF0000"/>
                </a:solidFill>
              </a:rPr>
              <a:t>đường</a:t>
            </a:r>
            <a:r>
              <a:rPr lang="en-US" sz="2400" i="1" dirty="0">
                <a:solidFill>
                  <a:srgbClr val="FF0000"/>
                </a:solidFill>
              </a:rPr>
              <a:t> </a:t>
            </a:r>
            <a:r>
              <a:rPr lang="en-US" sz="2400" i="1" dirty="0" err="1">
                <a:solidFill>
                  <a:srgbClr val="FF0000"/>
                </a:solidFill>
              </a:rPr>
              <a:t>xe</a:t>
            </a:r>
            <a:r>
              <a:rPr lang="en-US" sz="2400" i="1" dirty="0">
                <a:solidFill>
                  <a:srgbClr val="FF0000"/>
                </a:solidFill>
              </a:rPr>
              <a:t> </a:t>
            </a:r>
            <a:r>
              <a:rPr lang="en-US" sz="2400" i="1" dirty="0" err="1">
                <a:solidFill>
                  <a:srgbClr val="FF0000"/>
                </a:solidFill>
              </a:rPr>
              <a:t>chạy</a:t>
            </a:r>
            <a:r>
              <a:rPr lang="en-US" sz="2400" i="1" dirty="0">
                <a:solidFill>
                  <a:srgbClr val="FF0000"/>
                </a:solidFill>
              </a:rPr>
              <a:t>;</a:t>
            </a:r>
          </a:p>
          <a:p>
            <a:pPr algn="just" fontAlgn="auto">
              <a:spcBef>
                <a:spcPts val="0"/>
              </a:spcBef>
              <a:spcAft>
                <a:spcPts val="0"/>
              </a:spcAft>
              <a:defRPr/>
            </a:pPr>
            <a:r>
              <a:rPr lang="en-US" sz="2400" i="1" dirty="0">
                <a:solidFill>
                  <a:srgbClr val="002060"/>
                </a:solidFill>
              </a:rPr>
              <a:t>c) </a:t>
            </a:r>
            <a:r>
              <a:rPr lang="en-US" sz="2400" i="1" dirty="0" err="1">
                <a:solidFill>
                  <a:srgbClr val="002060"/>
                </a:solidFill>
              </a:rPr>
              <a:t>Người</a:t>
            </a:r>
            <a:r>
              <a:rPr lang="en-US" sz="2400" i="1" dirty="0">
                <a:solidFill>
                  <a:srgbClr val="002060"/>
                </a:solidFill>
              </a:rPr>
              <a:t> </a:t>
            </a:r>
            <a:r>
              <a:rPr lang="en-US" sz="2400" i="1" dirty="0" err="1">
                <a:solidFill>
                  <a:srgbClr val="002060"/>
                </a:solidFill>
              </a:rPr>
              <a:t>được</a:t>
            </a:r>
            <a:r>
              <a:rPr lang="en-US" sz="2400" i="1" dirty="0">
                <a:solidFill>
                  <a:srgbClr val="002060"/>
                </a:solidFill>
              </a:rPr>
              <a:t> </a:t>
            </a:r>
            <a:r>
              <a:rPr lang="en-US" sz="2400" i="1" dirty="0" err="1">
                <a:solidFill>
                  <a:srgbClr val="002060"/>
                </a:solidFill>
              </a:rPr>
              <a:t>chở</a:t>
            </a:r>
            <a:r>
              <a:rPr lang="en-US" sz="2400" i="1" dirty="0">
                <a:solidFill>
                  <a:srgbClr val="002060"/>
                </a:solidFill>
              </a:rPr>
              <a:t> </a:t>
            </a:r>
            <a:r>
              <a:rPr lang="en-US" sz="2400" i="1" dirty="0" err="1">
                <a:solidFill>
                  <a:srgbClr val="002060"/>
                </a:solidFill>
              </a:rPr>
              <a:t>trên</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mô</a:t>
            </a:r>
            <a:r>
              <a:rPr lang="en-US" sz="2400" i="1" dirty="0">
                <a:solidFill>
                  <a:srgbClr val="002060"/>
                </a:solidFill>
              </a:rPr>
              <a:t> </a:t>
            </a:r>
            <a:r>
              <a:rPr lang="en-US" sz="2400" i="1" dirty="0" err="1">
                <a:solidFill>
                  <a:srgbClr val="002060"/>
                </a:solidFill>
              </a:rPr>
              <a:t>tô</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gắn</a:t>
            </a:r>
            <a:r>
              <a:rPr lang="en-US" sz="2400" i="1" dirty="0">
                <a:solidFill>
                  <a:srgbClr val="002060"/>
                </a:solidFill>
              </a:rPr>
              <a:t> </a:t>
            </a:r>
            <a:r>
              <a:rPr lang="en-US" sz="2400" i="1" dirty="0" err="1">
                <a:solidFill>
                  <a:srgbClr val="002060"/>
                </a:solidFill>
              </a:rPr>
              <a:t>máy</a:t>
            </a:r>
            <a:r>
              <a:rPr lang="en-US" sz="2400" i="1" dirty="0">
                <a:solidFill>
                  <a:srgbClr val="002060"/>
                </a:solidFill>
              </a:rPr>
              <a:t> (</a:t>
            </a:r>
            <a:r>
              <a:rPr lang="en-US" sz="2400" i="1" dirty="0" err="1">
                <a:solidFill>
                  <a:srgbClr val="002060"/>
                </a:solidFill>
              </a:rPr>
              <a:t>kể</a:t>
            </a:r>
            <a:r>
              <a:rPr lang="en-US" sz="2400" i="1" dirty="0">
                <a:solidFill>
                  <a:srgbClr val="002060"/>
                </a:solidFill>
              </a:rPr>
              <a:t> </a:t>
            </a:r>
            <a:r>
              <a:rPr lang="en-US" sz="2400" i="1" dirty="0" err="1">
                <a:solidFill>
                  <a:srgbClr val="002060"/>
                </a:solidFill>
              </a:rPr>
              <a:t>cả</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máy</a:t>
            </a:r>
            <a:r>
              <a:rPr lang="en-US" sz="2400" i="1" dirty="0">
                <a:solidFill>
                  <a:srgbClr val="002060"/>
                </a:solidFill>
              </a:rPr>
              <a:t> </a:t>
            </a:r>
            <a:r>
              <a:rPr lang="en-US" sz="2400" i="1" dirty="0" err="1">
                <a:solidFill>
                  <a:srgbClr val="002060"/>
                </a:solidFill>
              </a:rPr>
              <a:t>điện</a:t>
            </a:r>
            <a:r>
              <a:rPr lang="en-US" sz="2400" i="1" dirty="0">
                <a:solidFill>
                  <a:srgbClr val="002060"/>
                </a:solidFill>
              </a:rPr>
              <a:t>), </a:t>
            </a:r>
            <a:r>
              <a:rPr lang="en-US" sz="2400" i="1" dirty="0" err="1">
                <a:solidFill>
                  <a:srgbClr val="002060"/>
                </a:solidFill>
              </a:rPr>
              <a:t>các</a:t>
            </a:r>
            <a:r>
              <a:rPr lang="en-US" sz="2400" i="1" dirty="0">
                <a:solidFill>
                  <a:srgbClr val="002060"/>
                </a:solidFill>
              </a:rPr>
              <a:t> </a:t>
            </a:r>
            <a:r>
              <a:rPr lang="en-US" sz="2400" i="1" dirty="0" err="1">
                <a:solidFill>
                  <a:srgbClr val="002060"/>
                </a:solidFill>
              </a:rPr>
              <a:t>loại</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tương</a:t>
            </a:r>
            <a:r>
              <a:rPr lang="en-US" sz="2400" i="1" dirty="0">
                <a:solidFill>
                  <a:srgbClr val="002060"/>
                </a:solidFill>
              </a:rPr>
              <a:t> </a:t>
            </a:r>
            <a:r>
              <a:rPr lang="en-US" sz="2400" i="1" dirty="0" err="1">
                <a:solidFill>
                  <a:srgbClr val="002060"/>
                </a:solidFill>
              </a:rPr>
              <a:t>tự</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mô</a:t>
            </a:r>
            <a:r>
              <a:rPr lang="en-US" sz="2400" i="1" dirty="0">
                <a:solidFill>
                  <a:srgbClr val="002060"/>
                </a:solidFill>
              </a:rPr>
              <a:t> </a:t>
            </a:r>
            <a:r>
              <a:rPr lang="en-US" sz="2400" i="1" dirty="0" err="1">
                <a:solidFill>
                  <a:srgbClr val="002060"/>
                </a:solidFill>
              </a:rPr>
              <a:t>tô</a:t>
            </a:r>
            <a:r>
              <a:rPr lang="en-US" sz="2400" i="1" dirty="0">
                <a:solidFill>
                  <a:srgbClr val="002060"/>
                </a:solidFill>
              </a:rPr>
              <a:t> </a:t>
            </a:r>
            <a:r>
              <a:rPr lang="en-US" sz="2400" i="1" dirty="0" err="1">
                <a:solidFill>
                  <a:srgbClr val="002060"/>
                </a:solidFill>
              </a:rPr>
              <a:t>và</a:t>
            </a:r>
            <a:r>
              <a:rPr lang="en-US" sz="2400" i="1" dirty="0">
                <a:solidFill>
                  <a:srgbClr val="002060"/>
                </a:solidFill>
              </a:rPr>
              <a:t> </a:t>
            </a:r>
            <a:r>
              <a:rPr lang="en-US" sz="2400" i="1" dirty="0" err="1">
                <a:solidFill>
                  <a:srgbClr val="002060"/>
                </a:solidFill>
              </a:rPr>
              <a:t>các</a:t>
            </a:r>
            <a:r>
              <a:rPr lang="en-US" sz="2400" i="1" dirty="0">
                <a:solidFill>
                  <a:srgbClr val="002060"/>
                </a:solidFill>
              </a:rPr>
              <a:t> </a:t>
            </a:r>
            <a:r>
              <a:rPr lang="en-US" sz="2400" i="1" dirty="0" err="1">
                <a:solidFill>
                  <a:srgbClr val="002060"/>
                </a:solidFill>
              </a:rPr>
              <a:t>loại</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tương</a:t>
            </a:r>
            <a:r>
              <a:rPr lang="en-US" sz="2400" i="1" dirty="0">
                <a:solidFill>
                  <a:srgbClr val="002060"/>
                </a:solidFill>
              </a:rPr>
              <a:t> </a:t>
            </a:r>
            <a:r>
              <a:rPr lang="en-US" sz="2400" i="1" dirty="0" err="1">
                <a:solidFill>
                  <a:srgbClr val="002060"/>
                </a:solidFill>
              </a:rPr>
              <a:t>tự</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gắn</a:t>
            </a:r>
            <a:r>
              <a:rPr lang="en-US" sz="2400" i="1" dirty="0">
                <a:solidFill>
                  <a:srgbClr val="002060"/>
                </a:solidFill>
              </a:rPr>
              <a:t> </a:t>
            </a:r>
            <a:r>
              <a:rPr lang="en-US" sz="2400" i="1" dirty="0" err="1">
                <a:solidFill>
                  <a:srgbClr val="002060"/>
                </a:solidFill>
              </a:rPr>
              <a:t>máy</a:t>
            </a:r>
            <a:r>
              <a:rPr lang="en-US" sz="2400" i="1" dirty="0">
                <a:solidFill>
                  <a:srgbClr val="002060"/>
                </a:solidFill>
              </a:rPr>
              <a:t> </a:t>
            </a:r>
            <a:r>
              <a:rPr lang="en-US" sz="2400" i="1" dirty="0" err="1">
                <a:solidFill>
                  <a:srgbClr val="002060"/>
                </a:solidFill>
              </a:rPr>
              <a:t>sử</a:t>
            </a:r>
            <a:r>
              <a:rPr lang="en-US" sz="2400" i="1" dirty="0">
                <a:solidFill>
                  <a:srgbClr val="002060"/>
                </a:solidFill>
              </a:rPr>
              <a:t> </a:t>
            </a:r>
            <a:r>
              <a:rPr lang="en-US" sz="2400" i="1" dirty="0" err="1">
                <a:solidFill>
                  <a:srgbClr val="002060"/>
                </a:solidFill>
              </a:rPr>
              <a:t>dụng</a:t>
            </a:r>
            <a:r>
              <a:rPr lang="en-US" sz="2400" i="1" dirty="0">
                <a:solidFill>
                  <a:srgbClr val="002060"/>
                </a:solidFill>
              </a:rPr>
              <a:t> ô (</a:t>
            </a:r>
            <a:r>
              <a:rPr lang="en-US" sz="2400" i="1" dirty="0" err="1">
                <a:solidFill>
                  <a:srgbClr val="002060"/>
                </a:solidFill>
              </a:rPr>
              <a:t>dù</a:t>
            </a:r>
            <a:r>
              <a:rPr lang="en-US" sz="2400" i="1" dirty="0">
                <a:solidFill>
                  <a:srgbClr val="002060"/>
                </a:solidFill>
              </a:rPr>
              <a:t>);</a:t>
            </a:r>
          </a:p>
          <a:p>
            <a:pPr algn="just" fontAlgn="auto">
              <a:spcBef>
                <a:spcPts val="0"/>
              </a:spcBef>
              <a:spcAft>
                <a:spcPts val="0"/>
              </a:spcAft>
              <a:defRPr/>
            </a:pPr>
            <a:r>
              <a:rPr lang="en-US" sz="2400" i="1" dirty="0">
                <a:solidFill>
                  <a:srgbClr val="002060"/>
                </a:solidFill>
              </a:rPr>
              <a:t>d) </a:t>
            </a:r>
            <a:r>
              <a:rPr lang="en-US" sz="2400" i="1" dirty="0" err="1">
                <a:solidFill>
                  <a:srgbClr val="002060"/>
                </a:solidFill>
              </a:rPr>
              <a:t>Người</a:t>
            </a:r>
            <a:r>
              <a:rPr lang="en-US" sz="2400" i="1" dirty="0">
                <a:solidFill>
                  <a:srgbClr val="002060"/>
                </a:solidFill>
              </a:rPr>
              <a:t> </a:t>
            </a:r>
            <a:r>
              <a:rPr lang="en-US" sz="2400" i="1" dirty="0" err="1">
                <a:solidFill>
                  <a:srgbClr val="002060"/>
                </a:solidFill>
              </a:rPr>
              <a:t>được</a:t>
            </a:r>
            <a:r>
              <a:rPr lang="en-US" sz="2400" i="1" dirty="0">
                <a:solidFill>
                  <a:srgbClr val="002060"/>
                </a:solidFill>
              </a:rPr>
              <a:t> </a:t>
            </a:r>
            <a:r>
              <a:rPr lang="en-US" sz="2400" i="1" dirty="0" err="1">
                <a:solidFill>
                  <a:srgbClr val="002060"/>
                </a:solidFill>
              </a:rPr>
              <a:t>chở</a:t>
            </a:r>
            <a:r>
              <a:rPr lang="en-US" sz="2400" i="1" dirty="0">
                <a:solidFill>
                  <a:srgbClr val="002060"/>
                </a:solidFill>
              </a:rPr>
              <a:t> </a:t>
            </a:r>
            <a:r>
              <a:rPr lang="en-US" sz="2400" i="1" dirty="0" err="1">
                <a:solidFill>
                  <a:srgbClr val="002060"/>
                </a:solidFill>
              </a:rPr>
              <a:t>trên</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đạp</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đạp</a:t>
            </a:r>
            <a:r>
              <a:rPr lang="en-US" sz="2400" i="1" dirty="0">
                <a:solidFill>
                  <a:srgbClr val="002060"/>
                </a:solidFill>
              </a:rPr>
              <a:t> </a:t>
            </a:r>
            <a:r>
              <a:rPr lang="en-US" sz="2400" i="1" dirty="0" err="1">
                <a:solidFill>
                  <a:srgbClr val="002060"/>
                </a:solidFill>
              </a:rPr>
              <a:t>máy</a:t>
            </a:r>
            <a:r>
              <a:rPr lang="en-US" sz="2400" i="1" dirty="0">
                <a:solidFill>
                  <a:srgbClr val="002060"/>
                </a:solidFill>
              </a:rPr>
              <a:t> </a:t>
            </a:r>
            <a:r>
              <a:rPr lang="en-US" sz="2400" i="1" dirty="0" err="1">
                <a:solidFill>
                  <a:srgbClr val="002060"/>
                </a:solidFill>
              </a:rPr>
              <a:t>bám</a:t>
            </a:r>
            <a:r>
              <a:rPr lang="en-US" sz="2400" i="1" dirty="0">
                <a:solidFill>
                  <a:srgbClr val="002060"/>
                </a:solidFill>
              </a:rPr>
              <a:t>, </a:t>
            </a:r>
            <a:r>
              <a:rPr lang="en-US" sz="2400" i="1" dirty="0" err="1">
                <a:solidFill>
                  <a:srgbClr val="002060"/>
                </a:solidFill>
              </a:rPr>
              <a:t>kéo</a:t>
            </a:r>
            <a:r>
              <a:rPr lang="en-US" sz="2400" i="1" dirty="0">
                <a:solidFill>
                  <a:srgbClr val="002060"/>
                </a:solidFill>
              </a:rPr>
              <a:t>, </a:t>
            </a:r>
            <a:r>
              <a:rPr lang="en-US" sz="2400" i="1" dirty="0" err="1">
                <a:solidFill>
                  <a:srgbClr val="002060"/>
                </a:solidFill>
              </a:rPr>
              <a:t>đẩy</a:t>
            </a:r>
            <a:r>
              <a:rPr lang="en-US" sz="2400" i="1" dirty="0">
                <a:solidFill>
                  <a:srgbClr val="002060"/>
                </a:solidFill>
              </a:rPr>
              <a:t> </a:t>
            </a:r>
            <a:r>
              <a:rPr lang="en-US" sz="2400" i="1" dirty="0" err="1">
                <a:solidFill>
                  <a:srgbClr val="002060"/>
                </a:solidFill>
              </a:rPr>
              <a:t>xe</a:t>
            </a:r>
            <a:r>
              <a:rPr lang="en-US" sz="2400" i="1" dirty="0">
                <a:solidFill>
                  <a:srgbClr val="002060"/>
                </a:solidFill>
              </a:rPr>
              <a:t> </a:t>
            </a:r>
            <a:r>
              <a:rPr lang="en-US" sz="2400" i="1" dirty="0" err="1">
                <a:solidFill>
                  <a:srgbClr val="002060"/>
                </a:solidFill>
              </a:rPr>
              <a:t>khác</a:t>
            </a:r>
            <a:r>
              <a:rPr lang="en-US" sz="2400" i="1" dirty="0">
                <a:solidFill>
                  <a:srgbClr val="002060"/>
                </a:solidFill>
              </a:rPr>
              <a:t>, </a:t>
            </a:r>
            <a:r>
              <a:rPr lang="en-US" sz="2400" i="1" dirty="0" err="1">
                <a:solidFill>
                  <a:srgbClr val="002060"/>
                </a:solidFill>
              </a:rPr>
              <a:t>vật</a:t>
            </a:r>
            <a:r>
              <a:rPr lang="en-US" sz="2400" i="1" dirty="0">
                <a:solidFill>
                  <a:srgbClr val="002060"/>
                </a:solidFill>
              </a:rPr>
              <a:t> </a:t>
            </a:r>
            <a:r>
              <a:rPr lang="en-US" sz="2400" i="1" dirty="0" err="1">
                <a:solidFill>
                  <a:srgbClr val="002060"/>
                </a:solidFill>
              </a:rPr>
              <a:t>khác</a:t>
            </a:r>
            <a:r>
              <a:rPr lang="en-US" sz="2400" i="1" dirty="0">
                <a:solidFill>
                  <a:srgbClr val="002060"/>
                </a:solidFill>
              </a:rPr>
              <a:t>, </a:t>
            </a:r>
            <a:r>
              <a:rPr lang="en-US" sz="2400" i="1" dirty="0" err="1">
                <a:solidFill>
                  <a:srgbClr val="002060"/>
                </a:solidFill>
              </a:rPr>
              <a:t>mang</a:t>
            </a:r>
            <a:r>
              <a:rPr lang="en-US" sz="2400" i="1" dirty="0">
                <a:solidFill>
                  <a:srgbClr val="002060"/>
                </a:solidFill>
              </a:rPr>
              <a:t> </a:t>
            </a:r>
            <a:r>
              <a:rPr lang="en-US" sz="2400" i="1" dirty="0" err="1">
                <a:solidFill>
                  <a:srgbClr val="002060"/>
                </a:solidFill>
              </a:rPr>
              <a:t>vác</a:t>
            </a:r>
            <a:r>
              <a:rPr lang="en-US" sz="2400" i="1" dirty="0">
                <a:solidFill>
                  <a:srgbClr val="002060"/>
                </a:solidFill>
              </a:rPr>
              <a:t> </a:t>
            </a:r>
            <a:r>
              <a:rPr lang="en-US" sz="2400" i="1" dirty="0" err="1">
                <a:solidFill>
                  <a:srgbClr val="002060"/>
                </a:solidFill>
              </a:rPr>
              <a:t>vật</a:t>
            </a:r>
            <a:r>
              <a:rPr lang="en-US" sz="2400" i="1" dirty="0">
                <a:solidFill>
                  <a:srgbClr val="002060"/>
                </a:solidFill>
              </a:rPr>
              <a:t> </a:t>
            </a:r>
            <a:r>
              <a:rPr lang="en-US" sz="2400" i="1" dirty="0" err="1">
                <a:solidFill>
                  <a:srgbClr val="002060"/>
                </a:solidFill>
              </a:rPr>
              <a:t>cồng</a:t>
            </a:r>
            <a:r>
              <a:rPr lang="en-US" sz="2400" i="1" dirty="0">
                <a:solidFill>
                  <a:srgbClr val="002060"/>
                </a:solidFill>
              </a:rPr>
              <a:t> </a:t>
            </a:r>
            <a:r>
              <a:rPr lang="en-US" sz="2400" i="1" dirty="0" err="1">
                <a:solidFill>
                  <a:srgbClr val="002060"/>
                </a:solidFill>
              </a:rPr>
              <a:t>kềnh</a:t>
            </a:r>
            <a:r>
              <a:rPr lang="en-US" sz="2400" i="1" dirty="0">
                <a:solidFill>
                  <a:srgbClr val="002060"/>
                </a:solidFill>
              </a:rPr>
              <a:t>.</a:t>
            </a:r>
          </a:p>
          <a:p>
            <a:pPr algn="r" fontAlgn="auto">
              <a:spcBef>
                <a:spcPts val="0"/>
              </a:spcBef>
              <a:spcAft>
                <a:spcPts val="0"/>
              </a:spcAft>
              <a:defRPr/>
            </a:pPr>
            <a:r>
              <a:rPr lang="en-US" sz="2400" i="1" dirty="0">
                <a:solidFill>
                  <a:srgbClr val="FF0000"/>
                </a:solidFill>
              </a:rPr>
              <a:t>(</a:t>
            </a:r>
            <a:r>
              <a:rPr lang="en-US" sz="2400" i="1" dirty="0" err="1">
                <a:solidFill>
                  <a:srgbClr val="FF0000"/>
                </a:solidFill>
              </a:rPr>
              <a:t>trích</a:t>
            </a:r>
            <a:r>
              <a:rPr lang="en-US" sz="2400" i="1" dirty="0">
                <a:solidFill>
                  <a:srgbClr val="FF0000"/>
                </a:solidFill>
              </a:rPr>
              <a:t> </a:t>
            </a:r>
            <a:r>
              <a:rPr lang="en-US" sz="2400" i="1" dirty="0" err="1">
                <a:solidFill>
                  <a:srgbClr val="FF0000"/>
                </a:solidFill>
              </a:rPr>
              <a:t>Điều</a:t>
            </a:r>
            <a:r>
              <a:rPr lang="en-US" sz="2400" i="1" dirty="0">
                <a:solidFill>
                  <a:srgbClr val="FF0000"/>
                </a:solidFill>
              </a:rPr>
              <a:t> 11 </a:t>
            </a:r>
            <a:r>
              <a:rPr lang="en-US" sz="2400" i="1" dirty="0" err="1">
                <a:solidFill>
                  <a:srgbClr val="FF0000"/>
                </a:solidFill>
              </a:rPr>
              <a:t>Nghị</a:t>
            </a:r>
            <a:r>
              <a:rPr lang="en-US" sz="2400" i="1" dirty="0">
                <a:solidFill>
                  <a:srgbClr val="FF0000"/>
                </a:solidFill>
              </a:rPr>
              <a:t> </a:t>
            </a:r>
            <a:r>
              <a:rPr lang="en-US" sz="2400" i="1" dirty="0" err="1">
                <a:solidFill>
                  <a:srgbClr val="FF0000"/>
                </a:solidFill>
              </a:rPr>
              <a:t>định</a:t>
            </a:r>
            <a:r>
              <a:rPr lang="en-US" sz="2400" i="1" dirty="0">
                <a:solidFill>
                  <a:srgbClr val="FF0000"/>
                </a:solidFill>
              </a:rPr>
              <a:t> 100/2019/NĐ-CP)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AutoShape 10" descr="Tạp chí Gia đình và Trẻ em | Để trẻ chơi cùng bạn an toà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pic>
        <p:nvPicPr>
          <p:cNvPr id="159746" name="Picture 24" descr="Không cho vượt đường ngang, nhiều gác chắn tàu từng bị... đánh"/>
          <p:cNvPicPr>
            <a:picLocks noChangeAspect="1" noChangeArrowheads="1"/>
          </p:cNvPicPr>
          <p:nvPr/>
        </p:nvPicPr>
        <p:blipFill>
          <a:blip r:embed="rId2"/>
          <a:srcRect/>
          <a:stretch>
            <a:fillRect/>
          </a:stretch>
        </p:blipFill>
        <p:spPr bwMode="auto">
          <a:xfrm>
            <a:off x="4318000" y="865188"/>
            <a:ext cx="3719513" cy="2303462"/>
          </a:xfrm>
          <a:prstGeom prst="rect">
            <a:avLst/>
          </a:prstGeom>
          <a:noFill/>
          <a:ln w="9525">
            <a:noFill/>
            <a:miter lim="800000"/>
            <a:headEnd/>
            <a:tailEnd/>
          </a:ln>
        </p:spPr>
      </p:pic>
      <p:pic>
        <p:nvPicPr>
          <p:cNvPr id="159747" name="Picture 2" descr="Trẻ em &amp;#39;xóm đường tàu&amp;#39; vô tư chơi ở đường ray sát nhà dân"/>
          <p:cNvPicPr>
            <a:picLocks noChangeAspect="1" noChangeArrowheads="1"/>
          </p:cNvPicPr>
          <p:nvPr/>
        </p:nvPicPr>
        <p:blipFill>
          <a:blip r:embed="rId3"/>
          <a:srcRect/>
          <a:stretch>
            <a:fillRect/>
          </a:stretch>
        </p:blipFill>
        <p:spPr bwMode="auto">
          <a:xfrm>
            <a:off x="304800" y="844550"/>
            <a:ext cx="3771900" cy="2324100"/>
          </a:xfrm>
          <a:prstGeom prst="rect">
            <a:avLst/>
          </a:prstGeom>
          <a:noFill/>
          <a:ln w="9525">
            <a:noFill/>
            <a:miter lim="800000"/>
            <a:headEnd/>
            <a:tailEnd/>
          </a:ln>
        </p:spPr>
      </p:pic>
      <p:pic>
        <p:nvPicPr>
          <p:cNvPr id="159748" name="Picture 1"/>
          <p:cNvPicPr>
            <a:picLocks noChangeAspect="1"/>
          </p:cNvPicPr>
          <p:nvPr/>
        </p:nvPicPr>
        <p:blipFill>
          <a:blip r:embed="rId4"/>
          <a:srcRect/>
          <a:stretch>
            <a:fillRect/>
          </a:stretch>
        </p:blipFill>
        <p:spPr bwMode="auto">
          <a:xfrm>
            <a:off x="4318000" y="3527425"/>
            <a:ext cx="3719513" cy="2935288"/>
          </a:xfrm>
          <a:prstGeom prst="rect">
            <a:avLst/>
          </a:prstGeom>
          <a:noFill/>
          <a:ln w="9525">
            <a:noFill/>
            <a:miter lim="800000"/>
            <a:headEnd/>
            <a:tailEnd/>
          </a:ln>
        </p:spPr>
      </p:pic>
      <p:pic>
        <p:nvPicPr>
          <p:cNvPr id="159749" name="Picture 4" descr="http://baolangson.vn/uploads/2019/06/28/DS.jpg"/>
          <p:cNvPicPr>
            <a:picLocks noChangeAspect="1" noChangeArrowheads="1"/>
          </p:cNvPicPr>
          <p:nvPr/>
        </p:nvPicPr>
        <p:blipFill>
          <a:blip r:embed="rId5"/>
          <a:srcRect/>
          <a:stretch>
            <a:fillRect/>
          </a:stretch>
        </p:blipFill>
        <p:spPr bwMode="auto">
          <a:xfrm>
            <a:off x="304800" y="3527425"/>
            <a:ext cx="3644900" cy="2935288"/>
          </a:xfrm>
          <a:prstGeom prst="rect">
            <a:avLst/>
          </a:prstGeom>
          <a:noFill/>
          <a:ln w="9525">
            <a:noFill/>
            <a:miter lim="800000"/>
            <a:headEnd/>
            <a:tailEnd/>
          </a:ln>
        </p:spPr>
      </p:pic>
      <p:pic>
        <p:nvPicPr>
          <p:cNvPr id="159750" name="Picture 6" descr="https://petrotimes.vn/stores/news_dataimages/nguyenhoan/062013/09/08/SAM_4632.jpg"/>
          <p:cNvPicPr>
            <a:picLocks noChangeAspect="1" noChangeArrowheads="1"/>
          </p:cNvPicPr>
          <p:nvPr/>
        </p:nvPicPr>
        <p:blipFill>
          <a:blip r:embed="rId6"/>
          <a:srcRect/>
          <a:stretch>
            <a:fillRect/>
          </a:stretch>
        </p:blipFill>
        <p:spPr bwMode="auto">
          <a:xfrm>
            <a:off x="8278813" y="3527425"/>
            <a:ext cx="3913187" cy="2989263"/>
          </a:xfrm>
          <a:prstGeom prst="rect">
            <a:avLst/>
          </a:prstGeom>
          <a:noFill/>
          <a:ln w="9525">
            <a:noFill/>
            <a:miter lim="800000"/>
            <a:headEnd/>
            <a:tailEnd/>
          </a:ln>
        </p:spPr>
      </p:pic>
      <p:sp>
        <p:nvSpPr>
          <p:cNvPr id="13" name="Rectangle 12"/>
          <p:cNvSpPr/>
          <p:nvPr/>
        </p:nvSpPr>
        <p:spPr>
          <a:xfrm>
            <a:off x="0" y="0"/>
            <a:ext cx="12192000" cy="700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200" b="1" dirty="0" err="1">
                <a:solidFill>
                  <a:schemeClr val="bg1"/>
                </a:solidFill>
                <a:latin typeface="Times New Roman" panose="02020603050405020304" pitchFamily="18" charset="0"/>
                <a:cs typeface="Times New Roman" panose="02020603050405020304" pitchFamily="18" charset="0"/>
              </a:rPr>
              <a:t>CHƠI</a:t>
            </a:r>
            <a:r>
              <a:rPr lang="en-US" sz="2200" b="1" dirty="0">
                <a:solidFill>
                  <a:schemeClr val="bg1"/>
                </a:solidFill>
                <a:latin typeface="Times New Roman" panose="02020603050405020304" pitchFamily="18" charset="0"/>
                <a:cs typeface="Times New Roman" panose="02020603050405020304" pitchFamily="18" charset="0"/>
              </a:rPr>
              <a:t> Ở NƠI MẤT AN TOÀN - </a:t>
            </a:r>
            <a:r>
              <a:rPr lang="en-US" sz="2200" b="1" dirty="0">
                <a:solidFill>
                  <a:srgbClr val="FFFF00"/>
                </a:solidFill>
                <a:latin typeface="Times New Roman" panose="02020603050405020304" pitchFamily="18" charset="0"/>
                <a:cs typeface="Times New Roman" panose="02020603050405020304" pitchFamily="18" charset="0"/>
              </a:rPr>
              <a:t>ĐƯỜNG SẮT</a:t>
            </a:r>
            <a:r>
              <a:rPr lang="en-US" sz="2200" b="1" dirty="0">
                <a:solidFill>
                  <a:schemeClr val="bg1"/>
                </a:solidFill>
                <a:latin typeface="Times New Roman" panose="02020603050405020304" pitchFamily="18" charset="0"/>
                <a:cs typeface="Times New Roman" panose="02020603050405020304" pitchFamily="18" charset="0"/>
              </a:rPr>
              <a:t> </a:t>
            </a:r>
            <a:endParaRPr lang="vi-VN" sz="2200" b="1" dirty="0">
              <a:solidFill>
                <a:srgbClr val="FFFF00"/>
              </a:solidFill>
              <a:latin typeface="Times New Roman" panose="02020603050405020304" pitchFamily="18" charset="0"/>
              <a:cs typeface="Times New Roman" panose="02020603050405020304" pitchFamily="18" charset="0"/>
            </a:endParaRPr>
          </a:p>
        </p:txBody>
      </p:sp>
      <p:pic>
        <p:nvPicPr>
          <p:cNvPr id="159752" name="Picture 8" descr="Nguy cơ “rình rập” bên đường ray | Xã hội"/>
          <p:cNvPicPr>
            <a:picLocks noChangeAspect="1" noChangeArrowheads="1"/>
          </p:cNvPicPr>
          <p:nvPr/>
        </p:nvPicPr>
        <p:blipFill>
          <a:blip r:embed="rId7"/>
          <a:srcRect/>
          <a:stretch>
            <a:fillRect/>
          </a:stretch>
        </p:blipFill>
        <p:spPr bwMode="auto">
          <a:xfrm>
            <a:off x="8278813" y="865188"/>
            <a:ext cx="3913187" cy="230346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0063" y="990600"/>
            <a:ext cx="6111875" cy="666750"/>
          </a:xfrm>
          <a:prstGeom prst="rect">
            <a:avLst/>
          </a:prstGeom>
        </p:spPr>
        <p:txBody>
          <a:bodyPr lIns="68580" tIns="34290" rIns="68580" bIns="3429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2250" b="1" dirty="0">
              <a:solidFill>
                <a:schemeClr val="bg1"/>
              </a:solidFill>
            </a:endParaRPr>
          </a:p>
        </p:txBody>
      </p:sp>
      <p:sp>
        <p:nvSpPr>
          <p:cNvPr id="11" name="Rectangle 10"/>
          <p:cNvSpPr/>
          <p:nvPr/>
        </p:nvSpPr>
        <p:spPr>
          <a:xfrm>
            <a:off x="0" y="0"/>
            <a:ext cx="12192000" cy="6858000"/>
          </a:xfrm>
          <a:prstGeom prst="rect">
            <a:avLst/>
          </a:prstGeom>
          <a:solidFill>
            <a:srgbClr val="013C8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bg1"/>
                </a:solidFill>
              </a:rPr>
              <a:t>Xin </a:t>
            </a:r>
            <a:r>
              <a:rPr lang="en-US" sz="4800" b="1" dirty="0" err="1">
                <a:solidFill>
                  <a:schemeClr val="bg1"/>
                </a:solidFill>
              </a:rPr>
              <a:t>trân</a:t>
            </a:r>
            <a:r>
              <a:rPr lang="en-US" sz="4800" b="1" dirty="0">
                <a:solidFill>
                  <a:schemeClr val="bg1"/>
                </a:solidFill>
              </a:rPr>
              <a:t> </a:t>
            </a:r>
            <a:r>
              <a:rPr lang="en-US" sz="4800" b="1" dirty="0" err="1">
                <a:solidFill>
                  <a:schemeClr val="bg1"/>
                </a:solidFill>
              </a:rPr>
              <a:t>trọng</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ơn</a:t>
            </a:r>
            <a:r>
              <a:rPr lang="en-US" sz="4800" b="1" dirty="0">
                <a:solidFill>
                  <a:schemeClr val="bg1"/>
                </a:solidFill>
              </a:rPr>
              <a:t>!</a:t>
            </a:r>
          </a:p>
          <a:p>
            <a:pPr algn="ctr" fontAlgn="auto">
              <a:spcBef>
                <a:spcPts val="0"/>
              </a:spcBef>
              <a:spcAft>
                <a:spcPts val="0"/>
              </a:spcAft>
              <a:defRPr/>
            </a:pPr>
            <a:endParaRPr lang="en-US" sz="4800" b="1" dirty="0">
              <a:solidFill>
                <a:schemeClr val="bg1"/>
              </a:solidFill>
            </a:endParaRPr>
          </a:p>
          <a:p>
            <a:pPr algn="ctr" fontAlgn="auto">
              <a:spcBef>
                <a:spcPts val="0"/>
              </a:spcBef>
              <a:spcAft>
                <a:spcPts val="0"/>
              </a:spcAft>
              <a:defRPr/>
            </a:pPr>
            <a:endParaRPr lang="en-US" sz="4800" b="1" dirty="0">
              <a:solidFill>
                <a:schemeClr val="bg1"/>
              </a:solidFill>
            </a:endParaRPr>
          </a:p>
          <a:p>
            <a:pPr algn="ctr" fontAlgn="auto">
              <a:spcBef>
                <a:spcPts val="0"/>
              </a:spcBef>
              <a:spcAft>
                <a:spcPts val="0"/>
              </a:spcAft>
              <a:defRPr/>
            </a:pPr>
            <a:endParaRPr lang="en-US" sz="4800" b="1" dirty="0">
              <a:solidFill>
                <a:schemeClr val="bg1"/>
              </a:solidFill>
            </a:endParaRPr>
          </a:p>
          <a:p>
            <a:pPr algn="ctr" fontAlgn="auto">
              <a:spcBef>
                <a:spcPts val="0"/>
              </a:spcBef>
              <a:spcAft>
                <a:spcPts val="0"/>
              </a:spcAft>
              <a:defRPr/>
            </a:pPr>
            <a:endParaRPr lang="en-US" sz="4800" b="1" dirty="0">
              <a:solidFill>
                <a:schemeClr val="bg1"/>
              </a:solidFill>
            </a:endParaRPr>
          </a:p>
        </p:txBody>
      </p:sp>
      <p:pic>
        <p:nvPicPr>
          <p:cNvPr id="162819" name="Picture 1"/>
          <p:cNvPicPr>
            <a:picLocks noChangeAspect="1"/>
          </p:cNvPicPr>
          <p:nvPr/>
        </p:nvPicPr>
        <p:blipFill>
          <a:blip r:embed="rId3"/>
          <a:srcRect/>
          <a:stretch>
            <a:fillRect/>
          </a:stretch>
        </p:blipFill>
        <p:spPr bwMode="auto">
          <a:xfrm>
            <a:off x="2438400" y="2647950"/>
            <a:ext cx="7785100" cy="32559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05251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latin typeface="Times New Roman" panose="02020603050405020304" pitchFamily="18" charset="0"/>
                <a:cs typeface="Times New Roman" panose="02020603050405020304" pitchFamily="18" charset="0"/>
              </a:rPr>
              <a:t>NỘI DUNG</a:t>
            </a:r>
          </a:p>
        </p:txBody>
      </p:sp>
      <p:graphicFrame>
        <p:nvGraphicFramePr>
          <p:cNvPr id="4" name="Diagram 3"/>
          <p:cNvGraphicFramePr/>
          <p:nvPr/>
        </p:nvGraphicFramePr>
        <p:xfrm>
          <a:off x="877455" y="1607127"/>
          <a:ext cx="10363199" cy="463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87563"/>
            <a:ext cx="12192000" cy="2336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latin typeface="Times New Roman" panose="02020603050405020304" pitchFamily="18" charset="0"/>
                <a:cs typeface="Times New Roman" panose="02020603050405020304" pitchFamily="18" charset="0"/>
              </a:rPr>
              <a:t>I. TÌNH HÌNH TAI NẠN GIAO THÔNG Ở TRẺ 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6043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600" b="1" dirty="0">
                <a:solidFill>
                  <a:schemeClr val="bg1"/>
                </a:solidFill>
                <a:latin typeface="Times New Roman" panose="02020603050405020304" pitchFamily="18" charset="0"/>
                <a:cs typeface="Times New Roman" panose="02020603050405020304" pitchFamily="18" charset="0"/>
              </a:rPr>
              <a:t>1.2. TÌNH HÌNH TAI NẠN GIAO THÔNG Ở TRẺ EM TRÊN THẾ GIỚI</a:t>
            </a:r>
          </a:p>
        </p:txBody>
      </p:sp>
      <p:sp>
        <p:nvSpPr>
          <p:cNvPr id="4" name="TextBox 3">
            <a:extLst/>
          </p:cNvPr>
          <p:cNvSpPr txBox="1"/>
          <p:nvPr/>
        </p:nvSpPr>
        <p:spPr>
          <a:xfrm>
            <a:off x="598488" y="1193800"/>
            <a:ext cx="7716837" cy="3786188"/>
          </a:xfrm>
          <a:prstGeom prst="rect">
            <a:avLst/>
          </a:prstGeom>
          <a:noFill/>
          <a:ln>
            <a:solidFill>
              <a:srgbClr val="FF0000"/>
            </a:solidFill>
          </a:ln>
        </p:spPr>
        <p:txBody>
          <a:bodyPr>
            <a:spAutoFit/>
          </a:bodyPr>
          <a:lstStyle/>
          <a:p>
            <a:pPr marL="342900" indent="-342900" algn="just" fontAlgn="auto">
              <a:spcBef>
                <a:spcPts val="0"/>
              </a:spcBef>
              <a:spcAft>
                <a:spcPts val="0"/>
              </a:spcAft>
              <a:buFont typeface="Arial" panose="020B0604020202020204" pitchFamily="34" charset="0"/>
              <a:buChar char="•"/>
              <a:defRPr/>
            </a:pPr>
            <a:r>
              <a:rPr lang="en-GB" sz="2400" b="1" dirty="0" err="1">
                <a:solidFill>
                  <a:srgbClr val="FF0000"/>
                </a:solidFill>
                <a:latin typeface="+mj-lt"/>
                <a:cs typeface="Arial" panose="020B0604020202020204" pitchFamily="34" charset="0"/>
              </a:rPr>
              <a:t>Cứ</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mỗi</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phút</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có</a:t>
            </a:r>
            <a:r>
              <a:rPr lang="en-GB" sz="2400" b="1" dirty="0">
                <a:solidFill>
                  <a:srgbClr val="FF0000"/>
                </a:solidFill>
                <a:latin typeface="+mj-lt"/>
                <a:cs typeface="Arial" panose="020B0604020202020204" pitchFamily="34" charset="0"/>
              </a:rPr>
              <a:t> 01 </a:t>
            </a:r>
            <a:r>
              <a:rPr lang="en-GB" sz="2400" b="1" dirty="0" err="1">
                <a:solidFill>
                  <a:srgbClr val="FF0000"/>
                </a:solidFill>
                <a:latin typeface="+mj-lt"/>
                <a:cs typeface="Arial" panose="020B0604020202020204" pitchFamily="34" charset="0"/>
              </a:rPr>
              <a:t>trẻ</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nhỏ</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thiệt</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mạng</a:t>
            </a:r>
            <a:r>
              <a:rPr lang="en-GB" sz="2400" b="1" dirty="0">
                <a:solidFill>
                  <a:srgbClr val="FF0000"/>
                </a:solidFill>
                <a:latin typeface="+mj-lt"/>
                <a:cs typeface="Arial" panose="020B0604020202020204" pitchFamily="34" charset="0"/>
              </a:rPr>
              <a:t> </a:t>
            </a:r>
            <a:r>
              <a:rPr lang="en-GB" sz="2400" b="1" dirty="0">
                <a:solidFill>
                  <a:srgbClr val="000099"/>
                </a:solidFill>
                <a:latin typeface="+mj-lt"/>
                <a:cs typeface="Arial" panose="020B0604020202020204" pitchFamily="34" charset="0"/>
              </a:rPr>
              <a:t>do tai </a:t>
            </a:r>
            <a:r>
              <a:rPr lang="en-GB" sz="2400" b="1" dirty="0" err="1">
                <a:solidFill>
                  <a:srgbClr val="000099"/>
                </a:solidFill>
                <a:latin typeface="+mj-lt"/>
                <a:cs typeface="Arial" panose="020B0604020202020204" pitchFamily="34" charset="0"/>
              </a:rPr>
              <a:t>nạn</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thương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tích</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giao</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thông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đường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bộ</a:t>
            </a:r>
            <a:r>
              <a:rPr lang="en-GB" sz="2400" b="1" dirty="0">
                <a:solidFill>
                  <a:srgbClr val="000099"/>
                </a:solidFill>
                <a:latin typeface="+mj-lt"/>
                <a:cs typeface="Arial" panose="020B0604020202020204" pitchFamily="34" charset="0"/>
              </a:rPr>
              <a:t> </a:t>
            </a:r>
            <a:r>
              <a:rPr lang="en-GB" sz="2400" b="1" baseline="60000" dirty="0">
                <a:solidFill>
                  <a:srgbClr val="000099"/>
                </a:solidFill>
                <a:latin typeface="+mj-lt"/>
                <a:cs typeface="Arial" panose="020B0604020202020204" pitchFamily="34" charset="0"/>
              </a:rPr>
              <a:t>1</a:t>
            </a:r>
            <a:r>
              <a:rPr lang="en-GB" sz="2400" b="1" dirty="0">
                <a:solidFill>
                  <a:srgbClr val="000099"/>
                </a:solidFill>
                <a:latin typeface="+mj-lt"/>
                <a:cs typeface="Arial" panose="020B0604020202020204" pitchFamily="34" charset="0"/>
              </a:rPr>
              <a:t> </a:t>
            </a:r>
          </a:p>
          <a:p>
            <a:pPr algn="just" fontAlgn="auto">
              <a:spcBef>
                <a:spcPts val="0"/>
              </a:spcBef>
              <a:spcAft>
                <a:spcPts val="0"/>
              </a:spcAft>
              <a:defRPr/>
            </a:pPr>
            <a:endParaRPr lang="en-GB" sz="2400" b="1" dirty="0">
              <a:solidFill>
                <a:srgbClr val="000099"/>
              </a:solidFill>
              <a:latin typeface="+mj-lt"/>
              <a:cs typeface="Arial" panose="020B0604020202020204" pitchFamily="34" charset="0"/>
            </a:endParaRPr>
          </a:p>
          <a:p>
            <a:pPr marL="342900" indent="-342900" algn="just" fontAlgn="auto">
              <a:spcBef>
                <a:spcPts val="0"/>
              </a:spcBef>
              <a:spcAft>
                <a:spcPts val="0"/>
              </a:spcAft>
              <a:buFont typeface="Arial" panose="020B0604020202020204" pitchFamily="34" charset="0"/>
              <a:buChar char="•"/>
              <a:defRPr/>
            </a:pPr>
            <a:r>
              <a:rPr lang="en-GB" sz="2400" b="1" dirty="0">
                <a:solidFill>
                  <a:srgbClr val="FF0000"/>
                </a:solidFill>
                <a:latin typeface="+mj-lt"/>
                <a:cs typeface="Arial" panose="020B0604020202020204" pitchFamily="34" charset="0"/>
              </a:rPr>
              <a:t>227.000 </a:t>
            </a:r>
            <a:r>
              <a:rPr lang="en-GB" sz="2400" b="1" dirty="0" err="1">
                <a:solidFill>
                  <a:srgbClr val="FF0000"/>
                </a:solidFill>
                <a:latin typeface="+mj-lt"/>
                <a:cs typeface="Arial" panose="020B0604020202020204" pitchFamily="34" charset="0"/>
              </a:rPr>
              <a:t>trẻ</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em</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và</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vị</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thành</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niên</a:t>
            </a:r>
            <a:r>
              <a:rPr lang="en-GB" sz="2400" b="1" dirty="0">
                <a:solidFill>
                  <a:srgbClr val="FF0000"/>
                </a:solidFill>
                <a:latin typeface="+mj-lt"/>
                <a:cs typeface="Arial" panose="020B0604020202020204" pitchFamily="34" charset="0"/>
              </a:rPr>
              <a:t> (0-19) </a:t>
            </a:r>
            <a:r>
              <a:rPr lang="en-GB" sz="2400" b="1" dirty="0" err="1">
                <a:solidFill>
                  <a:srgbClr val="FF0000"/>
                </a:solidFill>
                <a:latin typeface="+mj-lt"/>
                <a:cs typeface="Arial" panose="020B0604020202020204" pitchFamily="34" charset="0"/>
              </a:rPr>
              <a:t>tử</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vong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trên</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đường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trên</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thế</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giới</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hàng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năm</a:t>
            </a:r>
            <a:r>
              <a:rPr lang="en-GB" sz="2400" b="1" dirty="0">
                <a:solidFill>
                  <a:srgbClr val="000099"/>
                </a:solidFill>
                <a:latin typeface="+mj-lt"/>
                <a:cs typeface="Arial" panose="020B0604020202020204" pitchFamily="34" charset="0"/>
              </a:rPr>
              <a:t> </a:t>
            </a:r>
            <a:r>
              <a:rPr lang="en-GB" sz="2400" b="1" baseline="60000" dirty="0">
                <a:solidFill>
                  <a:srgbClr val="000099"/>
                </a:solidFill>
                <a:latin typeface="+mj-lt"/>
                <a:cs typeface="Arial" panose="020B0604020202020204" pitchFamily="34" charset="0"/>
              </a:rPr>
              <a:t>2</a:t>
            </a:r>
          </a:p>
          <a:p>
            <a:pPr marL="342900" indent="-342900" algn="just" fontAlgn="auto">
              <a:spcBef>
                <a:spcPts val="0"/>
              </a:spcBef>
              <a:spcAft>
                <a:spcPts val="0"/>
              </a:spcAft>
              <a:buFont typeface="Arial" panose="020B0604020202020204" pitchFamily="34" charset="0"/>
              <a:buChar char="•"/>
              <a:defRPr/>
            </a:pPr>
            <a:endParaRPr lang="en-GB" sz="2400" b="1" dirty="0">
              <a:solidFill>
                <a:srgbClr val="000099"/>
              </a:solidFill>
              <a:latin typeface="+mj-lt"/>
              <a:cs typeface="Arial" panose="020B0604020202020204" pitchFamily="34" charset="0"/>
            </a:endParaRPr>
          </a:p>
          <a:p>
            <a:pPr marL="342900" indent="-342900" algn="just" fontAlgn="auto">
              <a:spcBef>
                <a:spcPts val="0"/>
              </a:spcBef>
              <a:spcAft>
                <a:spcPts val="0"/>
              </a:spcAft>
              <a:buFont typeface="Arial" panose="020B0604020202020204" pitchFamily="34" charset="0"/>
              <a:buChar char="•"/>
              <a:defRPr/>
            </a:pPr>
            <a:r>
              <a:rPr lang="en-GB" sz="2400" b="1" dirty="0" err="1">
                <a:solidFill>
                  <a:srgbClr val="FF0000"/>
                </a:solidFill>
                <a:latin typeface="+mj-lt"/>
                <a:cs typeface="Arial" panose="020B0604020202020204" pitchFamily="34" charset="0"/>
              </a:rPr>
              <a:t>Một</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trong</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những</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nguyên</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nhân</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tử</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vong</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hàng</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đầu</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trên</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toàn</a:t>
            </a:r>
            <a:r>
              <a:rPr lang="en-GB" sz="2400" b="1" dirty="0">
                <a:solidFill>
                  <a:srgbClr val="FF0000"/>
                </a:solidFill>
                <a:latin typeface="+mj-lt"/>
                <a:cs typeface="Arial" panose="020B0604020202020204" pitchFamily="34" charset="0"/>
              </a:rPr>
              <a:t> </a:t>
            </a:r>
            <a:r>
              <a:rPr lang="en-GB" sz="2400" b="1" dirty="0" err="1">
                <a:solidFill>
                  <a:srgbClr val="FF0000"/>
                </a:solidFill>
                <a:latin typeface="+mj-lt"/>
                <a:cs typeface="Arial" panose="020B0604020202020204" pitchFamily="34" charset="0"/>
              </a:rPr>
              <a:t>cầu</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nguyên</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nhân</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tử</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vong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chính</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trong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nhóm</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tuổi</a:t>
            </a:r>
            <a:r>
              <a:rPr lang="en-GB" sz="2400" b="1" dirty="0">
                <a:solidFill>
                  <a:srgbClr val="000099"/>
                </a:solidFill>
                <a:latin typeface="+mj-lt"/>
                <a:cs typeface="Arial" panose="020B0604020202020204" pitchFamily="34" charset="0"/>
              </a:rPr>
              <a:t> 5-29 </a:t>
            </a:r>
            <a:r>
              <a:rPr lang="en-GB" sz="2400" b="1" baseline="60000" dirty="0">
                <a:solidFill>
                  <a:srgbClr val="000099"/>
                </a:solidFill>
                <a:latin typeface="+mj-lt"/>
                <a:cs typeface="Arial" panose="020B0604020202020204" pitchFamily="34" charset="0"/>
              </a:rPr>
              <a:t>3</a:t>
            </a:r>
          </a:p>
          <a:p>
            <a:pPr marL="342900" indent="-342900" algn="just" fontAlgn="auto">
              <a:spcBef>
                <a:spcPts val="0"/>
              </a:spcBef>
              <a:spcAft>
                <a:spcPts val="0"/>
              </a:spcAft>
              <a:buFont typeface="Arial" panose="020B0604020202020204" pitchFamily="34" charset="0"/>
              <a:buChar char="•"/>
              <a:defRPr/>
            </a:pPr>
            <a:r>
              <a:rPr lang="en-GB" sz="2400" b="1" dirty="0" err="1">
                <a:solidFill>
                  <a:srgbClr val="000099"/>
                </a:solidFill>
                <a:latin typeface="+mj-lt"/>
                <a:cs typeface="Arial" panose="020B0604020202020204" pitchFamily="34" charset="0"/>
              </a:rPr>
              <a:t>Trẻ</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em</a:t>
            </a:r>
            <a:r>
              <a:rPr lang="en-GB" sz="2400" b="1" dirty="0">
                <a:solidFill>
                  <a:srgbClr val="000099"/>
                </a:solidFill>
                <a:latin typeface="+mj-lt"/>
                <a:cs typeface="Arial" panose="020B0604020202020204" pitchFamily="34" charset="0"/>
              </a:rPr>
              <a:t> Nam </a:t>
            </a:r>
            <a:r>
              <a:rPr lang="en-GB" sz="2400" b="1" dirty="0" err="1">
                <a:solidFill>
                  <a:srgbClr val="FF0000"/>
                </a:solidFill>
                <a:latin typeface="+mj-lt"/>
                <a:cs typeface="Arial" panose="020B0604020202020204" pitchFamily="34" charset="0"/>
              </a:rPr>
              <a:t>gấp</a:t>
            </a:r>
            <a:r>
              <a:rPr lang="en-GB" sz="2400" b="1" dirty="0">
                <a:solidFill>
                  <a:srgbClr val="FF0000"/>
                </a:solidFill>
                <a:latin typeface="+mj-lt"/>
                <a:cs typeface="Arial" panose="020B0604020202020204" pitchFamily="34" charset="0"/>
              </a:rPr>
              <a:t> 2 </a:t>
            </a:r>
            <a:r>
              <a:rPr lang="en-GB" sz="2400" b="1" dirty="0" err="1">
                <a:solidFill>
                  <a:srgbClr val="FF0000"/>
                </a:solidFill>
                <a:latin typeface="+mj-lt"/>
                <a:cs typeface="Arial" panose="020B0604020202020204" pitchFamily="34" charset="0"/>
              </a:rPr>
              <a:t>lần</a:t>
            </a:r>
            <a:r>
              <a:rPr lang="en-GB" sz="2400" b="1" dirty="0">
                <a:solidFill>
                  <a:srgbClr val="FF0000"/>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trẻ</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em</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Nữ</a:t>
            </a:r>
            <a:r>
              <a:rPr lang="en-GB" sz="2400" b="1" dirty="0">
                <a:solidFill>
                  <a:srgbClr val="000099"/>
                </a:solidFill>
                <a:latin typeface="+mj-lt"/>
                <a:cs typeface="Arial" panose="020B0604020202020204" pitchFamily="34" charset="0"/>
              </a:rPr>
              <a:t> </a:t>
            </a:r>
          </a:p>
          <a:p>
            <a:pPr marL="342900" indent="-342900" algn="just" fontAlgn="auto">
              <a:spcBef>
                <a:spcPts val="0"/>
              </a:spcBef>
              <a:spcAft>
                <a:spcPts val="0"/>
              </a:spcAft>
              <a:buFont typeface="Arial" panose="020B0604020202020204" pitchFamily="34" charset="0"/>
              <a:buChar char="•"/>
              <a:defRPr/>
            </a:pPr>
            <a:r>
              <a:rPr lang="en-GB" sz="2400" b="1" dirty="0" err="1">
                <a:solidFill>
                  <a:srgbClr val="000099"/>
                </a:solidFill>
                <a:latin typeface="+mj-lt"/>
                <a:cs typeface="Arial" panose="020B0604020202020204" pitchFamily="34" charset="0"/>
              </a:rPr>
              <a:t>Các</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nước</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thu</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nhập</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thấp</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hoặc</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trung</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bình</a:t>
            </a:r>
            <a:r>
              <a:rPr lang="en-GB" sz="2400" b="1" dirty="0">
                <a:solidFill>
                  <a:srgbClr val="000099"/>
                </a:solidFill>
                <a:latin typeface="+mj-lt"/>
                <a:cs typeface="Arial" panose="020B0604020202020204" pitchFamily="34" charset="0"/>
              </a:rPr>
              <a:t> </a:t>
            </a:r>
            <a:r>
              <a:rPr lang="en-GB" sz="2400" b="1" dirty="0" err="1">
                <a:solidFill>
                  <a:srgbClr val="000099"/>
                </a:solidFill>
                <a:latin typeface="+mj-lt"/>
                <a:cs typeface="Arial" panose="020B0604020202020204" pitchFamily="34" charset="0"/>
              </a:rPr>
              <a:t>chiếm</a:t>
            </a:r>
            <a:r>
              <a:rPr lang="en-GB" sz="2400" b="1" dirty="0">
                <a:solidFill>
                  <a:srgbClr val="000099"/>
                </a:solidFill>
                <a:latin typeface="+mj-lt"/>
                <a:cs typeface="Arial" panose="020B0604020202020204" pitchFamily="34" charset="0"/>
              </a:rPr>
              <a:t> 92%.</a:t>
            </a:r>
          </a:p>
        </p:txBody>
      </p:sp>
      <p:sp>
        <p:nvSpPr>
          <p:cNvPr id="34819" name="TextBox 4"/>
          <p:cNvSpPr txBox="1">
            <a:spLocks noChangeArrowheads="1"/>
          </p:cNvSpPr>
          <p:nvPr/>
        </p:nvSpPr>
        <p:spPr bwMode="auto">
          <a:xfrm>
            <a:off x="598488" y="5767388"/>
            <a:ext cx="6172200" cy="647700"/>
          </a:xfrm>
          <a:prstGeom prst="rect">
            <a:avLst/>
          </a:prstGeom>
          <a:noFill/>
          <a:ln w="9525">
            <a:noFill/>
            <a:miter lim="800000"/>
            <a:headEnd/>
            <a:tailEnd/>
          </a:ln>
        </p:spPr>
        <p:txBody>
          <a:bodyPr>
            <a:spAutoFit/>
          </a:bodyPr>
          <a:lstStyle/>
          <a:p>
            <a:pPr marL="342900" indent="-342900">
              <a:buFontTx/>
              <a:buAutoNum type="arabicPeriod"/>
            </a:pPr>
            <a:r>
              <a:rPr lang="en-AU" sz="1200" b="1">
                <a:solidFill>
                  <a:srgbClr val="000099"/>
                </a:solidFill>
                <a:latin typeface="Times New Roman" pitchFamily="18" charset="0"/>
                <a:cs typeface="Times New Roman" pitchFamily="18" charset="0"/>
              </a:rPr>
              <a:t>Hành trình dang dở, Sáng kiến sức khỏe trẻ em, 2018</a:t>
            </a:r>
          </a:p>
          <a:p>
            <a:pPr marL="342900" indent="-342900">
              <a:buFontTx/>
              <a:buAutoNum type="arabicPeriod"/>
            </a:pPr>
            <a:r>
              <a:rPr lang="en-GB" sz="1200" b="1">
                <a:solidFill>
                  <a:srgbClr val="000099"/>
                </a:solidFill>
                <a:latin typeface="Times New Roman" pitchFamily="18" charset="0"/>
                <a:cs typeface="Times New Roman" pitchFamily="18" charset="0"/>
              </a:rPr>
              <a:t>Phân tích của Quỹ FIA của WHO (2017), Ước tính sức khỏe toàn cầu 2015</a:t>
            </a:r>
          </a:p>
          <a:p>
            <a:pPr marL="342900" indent="-342900">
              <a:buFontTx/>
              <a:buAutoNum type="arabicPeriod"/>
            </a:pPr>
            <a:r>
              <a:rPr lang="en-AU" sz="1200" b="1">
                <a:solidFill>
                  <a:srgbClr val="000099"/>
                </a:solidFill>
                <a:latin typeface="Times New Roman" pitchFamily="18" charset="0"/>
                <a:cs typeface="Times New Roman" pitchFamily="18" charset="0"/>
              </a:rPr>
              <a:t>WHO (2018), Báo cáo hiện trạng an toàn giao thông đường bộ toàn cầu.</a:t>
            </a:r>
            <a:endParaRPr lang="en-GB" sz="1200" b="1">
              <a:solidFill>
                <a:srgbClr val="000099"/>
              </a:solidFill>
              <a:latin typeface="Times New Roman" pitchFamily="18" charset="0"/>
              <a:cs typeface="Times New Roman" pitchFamily="18" charset="0"/>
            </a:endParaRPr>
          </a:p>
        </p:txBody>
      </p:sp>
      <p:pic>
        <p:nvPicPr>
          <p:cNvPr id="34820" name="Imagen 5"/>
          <p:cNvPicPr>
            <a:picLocks noChangeAspect="1"/>
          </p:cNvPicPr>
          <p:nvPr/>
        </p:nvPicPr>
        <p:blipFill>
          <a:blip r:embed="rId3"/>
          <a:srcRect l="9232" t="2754" r="8913" b="12611"/>
          <a:stretch>
            <a:fillRect/>
          </a:stretch>
        </p:blipFill>
        <p:spPr bwMode="auto">
          <a:xfrm>
            <a:off x="8747125" y="1062038"/>
            <a:ext cx="3189288" cy="1770062"/>
          </a:xfrm>
          <a:prstGeom prst="rect">
            <a:avLst/>
          </a:prstGeom>
          <a:noFill/>
          <a:ln w="9525">
            <a:noFill/>
            <a:miter lim="800000"/>
            <a:headEnd/>
            <a:tailEnd/>
          </a:ln>
        </p:spPr>
      </p:pic>
      <p:pic>
        <p:nvPicPr>
          <p:cNvPr id="34821" name="Picture 6" descr="C:\Users\Tshidi\Pictures\Basil\Vuyani  (3).jpg"/>
          <p:cNvPicPr>
            <a:picLocks noChangeAspect="1" noChangeArrowheads="1"/>
          </p:cNvPicPr>
          <p:nvPr/>
        </p:nvPicPr>
        <p:blipFill>
          <a:blip r:embed="rId4"/>
          <a:srcRect/>
          <a:stretch>
            <a:fillRect/>
          </a:stretch>
        </p:blipFill>
        <p:spPr bwMode="auto">
          <a:xfrm>
            <a:off x="8715375" y="3122613"/>
            <a:ext cx="3251200" cy="1487487"/>
          </a:xfrm>
          <a:prstGeom prst="rect">
            <a:avLst/>
          </a:prstGeom>
          <a:noFill/>
          <a:ln w="9525">
            <a:noFill/>
            <a:miter lim="800000"/>
            <a:headEnd/>
            <a:tailEnd/>
          </a:ln>
        </p:spPr>
      </p:pic>
      <p:pic>
        <p:nvPicPr>
          <p:cNvPr id="34822" name="Picture 7"/>
          <p:cNvPicPr>
            <a:picLocks noChangeAspect="1"/>
          </p:cNvPicPr>
          <p:nvPr/>
        </p:nvPicPr>
        <p:blipFill>
          <a:blip r:embed="rId5"/>
          <a:srcRect r="6841"/>
          <a:stretch>
            <a:fillRect/>
          </a:stretch>
        </p:blipFill>
        <p:spPr bwMode="auto">
          <a:xfrm>
            <a:off x="8715375" y="5022850"/>
            <a:ext cx="3251200" cy="1366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87563"/>
            <a:ext cx="12192000" cy="2336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latin typeface="Times New Roman" panose="02020603050405020304" pitchFamily="18" charset="0"/>
                <a:cs typeface="Times New Roman" panose="02020603050405020304" pitchFamily="18" charset="0"/>
              </a:rPr>
              <a:t>II. </a:t>
            </a:r>
            <a:r>
              <a:rPr lang="vi-VN" sz="2800" b="1" dirty="0">
                <a:latin typeface="Times New Roman" panose="02020603050405020304" pitchFamily="18" charset="0"/>
                <a:cs typeface="Times New Roman" panose="02020603050405020304" pitchFamily="18" charset="0"/>
              </a:rPr>
              <a:t>NGUYÊN NHÂN </a:t>
            </a:r>
            <a:r>
              <a:rPr lang="en-US" sz="2800" b="1" dirty="0">
                <a:latin typeface="Times New Roman" panose="02020603050405020304" pitchFamily="18" charset="0"/>
                <a:cs typeface="Times New Roman" panose="02020603050405020304" pitchFamily="18" charset="0"/>
              </a:rPr>
              <a:t>CỦA TÌNH TRẠNG </a:t>
            </a:r>
            <a:r>
              <a:rPr lang="vi-VN" sz="2800" b="1" dirty="0">
                <a:latin typeface="Times New Roman" panose="02020603050405020304" pitchFamily="18" charset="0"/>
                <a:cs typeface="Times New Roman" panose="02020603050405020304" pitchFamily="18" charset="0"/>
              </a:rPr>
              <a:t>TAI NẠN GIAO THÔNG </a:t>
            </a:r>
            <a:endParaRPr lang="en-US" sz="2800" b="1" dirty="0">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vi-VN" sz="2800" b="1" dirty="0">
                <a:latin typeface="Times New Roman" panose="02020603050405020304" pitchFamily="18" charset="0"/>
                <a:cs typeface="Times New Roman" panose="02020603050405020304" pitchFamily="18" charset="0"/>
              </a:rPr>
              <a:t>Ở TRẺ EM</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5091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NGUYÊN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NHÂN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TỪ</a:t>
            </a:r>
            <a:r>
              <a:rPr lang="en-GB" sz="2800" b="1" dirty="0">
                <a:solidFill>
                  <a:schemeClr val="bg1"/>
                </a:solidFill>
                <a:cs typeface="Arial" panose="020B0604020202020204" pitchFamily="34" charset="0"/>
              </a:rPr>
              <a:t> GIA </a:t>
            </a:r>
            <a:r>
              <a:rPr lang="en-GB" sz="2800" b="1" dirty="0" err="1">
                <a:solidFill>
                  <a:schemeClr val="bg1"/>
                </a:solidFill>
                <a:cs typeface="Arial" panose="020B0604020202020204" pitchFamily="34" charset="0"/>
              </a:rPr>
              <a:t>ĐÌNH</a:t>
            </a:r>
            <a:endParaRPr lang="en-GB" sz="2800" b="1" dirty="0">
              <a:solidFill>
                <a:schemeClr val="bg1"/>
              </a:solidFill>
              <a:cs typeface="Arial" panose="020B0604020202020204" pitchFamily="34" charset="0"/>
            </a:endParaRPr>
          </a:p>
        </p:txBody>
      </p:sp>
      <p:sp>
        <p:nvSpPr>
          <p:cNvPr id="2" name="Rectangle 1"/>
          <p:cNvSpPr/>
          <p:nvPr/>
        </p:nvSpPr>
        <p:spPr>
          <a:xfrm>
            <a:off x="285750" y="950913"/>
            <a:ext cx="8364538" cy="36226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fontAlgn="auto">
              <a:spcBef>
                <a:spcPts val="0"/>
              </a:spcBef>
              <a:spcAft>
                <a:spcPts val="0"/>
              </a:spcAft>
              <a:buFont typeface="Wingdings" panose="05000000000000000000" pitchFamily="2" charset="2"/>
              <a:buChar char="§"/>
              <a:defRPr/>
            </a:pPr>
            <a:r>
              <a:rPr lang="en-GB" sz="2000" dirty="0" err="1">
                <a:solidFill>
                  <a:srgbClr val="0070C0"/>
                </a:solidFill>
                <a:cs typeface="Arial" panose="020B0604020202020204" pitchFamily="34" charset="0"/>
              </a:rPr>
              <a:t>Chủ</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quan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lơ</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đãng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không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chú</a:t>
            </a:r>
            <a:r>
              <a:rPr lang="en-GB" sz="2000" dirty="0">
                <a:solidFill>
                  <a:srgbClr val="0070C0"/>
                </a:solidFill>
                <a:cs typeface="Arial" panose="020B0604020202020204" pitchFamily="34" charset="0"/>
              </a:rPr>
              <a:t> ý </a:t>
            </a:r>
            <a:r>
              <a:rPr lang="en-GB" sz="2000" dirty="0" err="1">
                <a:solidFill>
                  <a:srgbClr val="0070C0"/>
                </a:solidFill>
                <a:cs typeface="Arial" panose="020B0604020202020204" pitchFamily="34" charset="0"/>
              </a:rPr>
              <a:t>đến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trẻ</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để</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trẻ</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vượt</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ra</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khỏi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tầm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kiểm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soát</a:t>
            </a:r>
            <a:r>
              <a:rPr lang="en-GB" sz="2000" dirty="0">
                <a:solidFill>
                  <a:srgbClr val="0070C0"/>
                </a:solidFill>
                <a:cs typeface="Arial" panose="020B0604020202020204" pitchFamily="34" charset="0"/>
              </a:rPr>
              <a:t>.</a:t>
            </a:r>
          </a:p>
          <a:p>
            <a:pPr marL="457200" indent="-457200" algn="just" fontAlgn="auto">
              <a:spcBef>
                <a:spcPts val="0"/>
              </a:spcBef>
              <a:spcAft>
                <a:spcPts val="0"/>
              </a:spcAft>
              <a:buFont typeface="Wingdings" panose="05000000000000000000" pitchFamily="2" charset="2"/>
              <a:buChar char="§"/>
              <a:defRPr/>
            </a:pPr>
            <a:r>
              <a:rPr lang="en-GB" sz="2000" dirty="0" err="1">
                <a:solidFill>
                  <a:srgbClr val="0070C0"/>
                </a:solidFill>
                <a:cs typeface="Arial" panose="020B0604020202020204" pitchFamily="34" charset="0"/>
              </a:rPr>
              <a:t>Giao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người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không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đủ</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năng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lực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trông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coi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các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em</a:t>
            </a:r>
            <a:endParaRPr lang="en-GB" sz="2000" dirty="0">
              <a:solidFill>
                <a:srgbClr val="0070C0"/>
              </a:solidFill>
              <a:cs typeface="Arial" panose="020B0604020202020204" pitchFamily="34" charset="0"/>
            </a:endParaRPr>
          </a:p>
          <a:p>
            <a:pPr marL="457200" indent="-457200" algn="just" fontAlgn="auto">
              <a:spcBef>
                <a:spcPts val="0"/>
              </a:spcBef>
              <a:spcAft>
                <a:spcPts val="0"/>
              </a:spcAft>
              <a:buFont typeface="Wingdings" panose="05000000000000000000" pitchFamily="2" charset="2"/>
              <a:buChar char="§"/>
              <a:defRPr/>
            </a:pPr>
            <a:r>
              <a:rPr lang="en-GB" sz="2000" dirty="0" err="1">
                <a:solidFill>
                  <a:srgbClr val="0070C0"/>
                </a:solidFill>
                <a:cs typeface="Arial" panose="020B0604020202020204" pitchFamily="34" charset="0"/>
              </a:rPr>
              <a:t>Thiếu</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kiến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thức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trong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bảo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vệ</a:t>
            </a:r>
            <a:r>
              <a:rPr lang="en-GB" sz="2000" dirty="0">
                <a:solidFill>
                  <a:srgbClr val="0070C0"/>
                </a:solidFill>
                <a:cs typeface="Arial" panose="020B0604020202020204" pitchFamily="34" charset="0"/>
              </a:rPr>
              <a:t> an </a:t>
            </a:r>
            <a:r>
              <a:rPr lang="en-GB" sz="2000" dirty="0" err="1">
                <a:solidFill>
                  <a:srgbClr val="0070C0"/>
                </a:solidFill>
                <a:cs typeface="Arial" panose="020B0604020202020204" pitchFamily="34" charset="0"/>
              </a:rPr>
              <a:t>toàn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trẻ</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em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tham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gia</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giao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thông</a:t>
            </a:r>
            <a:r>
              <a:rPr lang="en-GB" sz="2000" dirty="0">
                <a:solidFill>
                  <a:srgbClr val="0070C0"/>
                </a:solidFill>
                <a:cs typeface="Arial" panose="020B0604020202020204" pitchFamily="34" charset="0"/>
              </a:rPr>
              <a:t>.</a:t>
            </a:r>
          </a:p>
          <a:p>
            <a:pPr marL="457200" indent="-457200" algn="just" fontAlgn="auto">
              <a:spcBef>
                <a:spcPts val="0"/>
              </a:spcBef>
              <a:spcAft>
                <a:spcPts val="0"/>
              </a:spcAft>
              <a:buFont typeface="Wingdings" panose="05000000000000000000" pitchFamily="2" charset="2"/>
              <a:buChar char="§"/>
              <a:defRPr/>
            </a:pPr>
            <a:r>
              <a:rPr lang="en-GB" sz="2000" dirty="0" err="1">
                <a:solidFill>
                  <a:srgbClr val="0070C0"/>
                </a:solidFill>
                <a:cs typeface="Arial" panose="020B0604020202020204" pitchFamily="34" charset="0"/>
              </a:rPr>
              <a:t>Chủ</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quan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coi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thường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quy</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định</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Luật</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GTĐB</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không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thực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hiện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các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quy</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định</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khuyến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cáo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bảo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đảm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ATGT</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trẻ</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tham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gia</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giao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thông</a:t>
            </a:r>
            <a:r>
              <a:rPr lang="en-GB" sz="2000" dirty="0">
                <a:solidFill>
                  <a:srgbClr val="0070C0"/>
                </a:solidFill>
                <a:cs typeface="Arial" panose="020B0604020202020204" pitchFamily="34" charset="0"/>
              </a:rPr>
              <a:t>.</a:t>
            </a:r>
          </a:p>
          <a:p>
            <a:pPr marL="457200" indent="-457200" algn="just" fontAlgn="auto">
              <a:spcBef>
                <a:spcPts val="0"/>
              </a:spcBef>
              <a:spcAft>
                <a:spcPts val="0"/>
              </a:spcAft>
              <a:buFont typeface="Wingdings" panose="05000000000000000000" pitchFamily="2" charset="2"/>
              <a:buChar char="§"/>
              <a:defRPr/>
            </a:pPr>
            <a:r>
              <a:rPr lang="en-GB" sz="2000" dirty="0" err="1">
                <a:solidFill>
                  <a:srgbClr val="0070C0"/>
                </a:solidFill>
                <a:cs typeface="Arial" panose="020B0604020202020204" pitchFamily="34" charset="0"/>
              </a:rPr>
              <a:t>Chưa</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phối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hợp</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chặt</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chẽ</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với</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nhà</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trường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và</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các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cơ</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quan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tổ</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chức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trong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công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tác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quản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lý</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giáo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dục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và</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bảo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đảm</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ATGT</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các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em</a:t>
            </a:r>
            <a:r>
              <a:rPr lang="en-GB" sz="2000" dirty="0">
                <a:solidFill>
                  <a:srgbClr val="0070C0"/>
                </a:solidFill>
                <a:cs typeface="Arial" panose="020B0604020202020204" pitchFamily="34" charset="0"/>
              </a:rPr>
              <a:t>.</a:t>
            </a:r>
          </a:p>
          <a:p>
            <a:pPr marL="457200" indent="-457200" algn="just" fontAlgn="auto">
              <a:spcBef>
                <a:spcPts val="0"/>
              </a:spcBef>
              <a:spcAft>
                <a:spcPts val="0"/>
              </a:spcAft>
              <a:buFont typeface="Wingdings" panose="05000000000000000000" pitchFamily="2" charset="2"/>
              <a:buChar char="§"/>
              <a:defRPr/>
            </a:pPr>
            <a:r>
              <a:rPr lang="en-GB" sz="2000" dirty="0">
                <a:solidFill>
                  <a:srgbClr val="0070C0"/>
                </a:solidFill>
                <a:cs typeface="Arial" panose="020B0604020202020204" pitchFamily="34" charset="0"/>
              </a:rPr>
              <a:t>Do </a:t>
            </a:r>
            <a:r>
              <a:rPr lang="en-GB" sz="2000" dirty="0" err="1">
                <a:solidFill>
                  <a:srgbClr val="0070C0"/>
                </a:solidFill>
                <a:cs typeface="Arial" panose="020B0604020202020204" pitchFamily="34" charset="0"/>
              </a:rPr>
              <a:t>hoàn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cảnh</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kinh</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tế</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khó</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khăn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không</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có</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điều</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kiện</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chăm</a:t>
            </a:r>
            <a:r>
              <a:rPr lang="en-GB" sz="2000" dirty="0">
                <a:solidFill>
                  <a:srgbClr val="0070C0"/>
                </a:solidFill>
                <a:cs typeface="Arial" panose="020B0604020202020204" pitchFamily="34" charset="0"/>
              </a:rPr>
              <a:t> lo </a:t>
            </a:r>
            <a:r>
              <a:rPr lang="en-GB" sz="2000" dirty="0" err="1">
                <a:solidFill>
                  <a:srgbClr val="0070C0"/>
                </a:solidFill>
                <a:cs typeface="Arial" panose="020B0604020202020204" pitchFamily="34" charset="0"/>
              </a:rPr>
              <a:t>cho</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các</a:t>
            </a:r>
            <a:r>
              <a:rPr lang="en-GB" sz="2000" dirty="0">
                <a:solidFill>
                  <a:srgbClr val="0070C0"/>
                </a:solidFill>
                <a:cs typeface="Arial" panose="020B0604020202020204" pitchFamily="34" charset="0"/>
              </a:rPr>
              <a:t> </a:t>
            </a:r>
            <a:r>
              <a:rPr lang="en-GB" sz="2000" dirty="0" err="1">
                <a:solidFill>
                  <a:srgbClr val="0070C0"/>
                </a:solidFill>
                <a:cs typeface="Arial" panose="020B0604020202020204" pitchFamily="34" charset="0"/>
              </a:rPr>
              <a:t>em</a:t>
            </a:r>
            <a:r>
              <a:rPr lang="en-GB" sz="2000" dirty="0">
                <a:solidFill>
                  <a:srgbClr val="0070C0"/>
                </a:solidFill>
                <a:cs typeface="Arial" panose="020B0604020202020204" pitchFamily="34" charset="0"/>
              </a:rPr>
              <a:t>.</a:t>
            </a:r>
          </a:p>
        </p:txBody>
      </p:sp>
      <p:grpSp>
        <p:nvGrpSpPr>
          <p:cNvPr id="40963" name="Group 16"/>
          <p:cNvGrpSpPr>
            <a:grpSpLocks/>
          </p:cNvGrpSpPr>
          <p:nvPr/>
        </p:nvGrpSpPr>
        <p:grpSpPr bwMode="auto">
          <a:xfrm>
            <a:off x="8726488" y="0"/>
            <a:ext cx="3465512" cy="6751638"/>
            <a:chOff x="8185741" y="0"/>
            <a:chExt cx="4006259" cy="6752342"/>
          </a:xfrm>
        </p:grpSpPr>
        <p:grpSp>
          <p:nvGrpSpPr>
            <p:cNvPr id="40975" name="Group 7"/>
            <p:cNvGrpSpPr>
              <a:grpSpLocks/>
            </p:cNvGrpSpPr>
            <p:nvPr/>
          </p:nvGrpSpPr>
          <p:grpSpPr bwMode="auto">
            <a:xfrm>
              <a:off x="8196448" y="2100475"/>
              <a:ext cx="3995552" cy="2661109"/>
              <a:chOff x="9093200" y="-1"/>
              <a:chExt cx="3098800" cy="2374900"/>
            </a:xfrm>
          </p:grpSpPr>
          <p:pic>
            <p:nvPicPr>
              <p:cNvPr id="40978" name="Picture 2" descr="https://images.giaoducthoidai.vn/Uploaded/ngocnd/2015_09_18/51442565376660x0_EFPY.jpg"/>
              <p:cNvPicPr>
                <a:picLocks noChangeAspect="1" noChangeArrowheads="1"/>
              </p:cNvPicPr>
              <p:nvPr/>
            </p:nvPicPr>
            <p:blipFill>
              <a:blip r:embed="rId2"/>
              <a:srcRect/>
              <a:stretch>
                <a:fillRect/>
              </a:stretch>
            </p:blipFill>
            <p:spPr bwMode="auto">
              <a:xfrm>
                <a:off x="9093200" y="-1"/>
                <a:ext cx="3098800" cy="2374900"/>
              </a:xfrm>
              <a:prstGeom prst="rect">
                <a:avLst/>
              </a:prstGeom>
              <a:noFill/>
              <a:ln w="9525">
                <a:noFill/>
                <a:miter lim="800000"/>
                <a:headEnd/>
                <a:tailEnd/>
              </a:ln>
            </p:spPr>
          </p:pic>
          <p:sp>
            <p:nvSpPr>
              <p:cNvPr id="7" name="Oval 6">
                <a:extLst/>
              </p:cNvPr>
              <p:cNvSpPr/>
              <p:nvPr/>
            </p:nvSpPr>
            <p:spPr>
              <a:xfrm>
                <a:off x="9859181" y="867153"/>
                <a:ext cx="1047563" cy="123837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40976" name="Picture 14" descr="https://images.giaoducthoidai.vn/Uploaded/ngocnd/2015_09_18/71442565381660x0_PBEA.jpg"/>
            <p:cNvPicPr>
              <a:picLocks noChangeAspect="1" noChangeArrowheads="1"/>
            </p:cNvPicPr>
            <p:nvPr/>
          </p:nvPicPr>
          <p:blipFill>
            <a:blip r:embed="rId3"/>
            <a:srcRect/>
            <a:stretch>
              <a:fillRect/>
            </a:stretch>
          </p:blipFill>
          <p:spPr bwMode="auto">
            <a:xfrm>
              <a:off x="8185741" y="4573309"/>
              <a:ext cx="3995551" cy="2179033"/>
            </a:xfrm>
            <a:prstGeom prst="rect">
              <a:avLst/>
            </a:prstGeom>
            <a:noFill/>
            <a:ln w="9525">
              <a:noFill/>
              <a:miter lim="800000"/>
              <a:headEnd/>
              <a:tailEnd/>
            </a:ln>
          </p:spPr>
        </p:pic>
        <p:pic>
          <p:nvPicPr>
            <p:cNvPr id="40977" name="Picture 8" descr="Mẹ bé H.A thường ngày đạp xe chở con út đi bán vé số /// Ảnh: Cao An Biên"/>
            <p:cNvPicPr>
              <a:picLocks noChangeAspect="1" noChangeArrowheads="1"/>
            </p:cNvPicPr>
            <p:nvPr/>
          </p:nvPicPr>
          <p:blipFill>
            <a:blip r:embed="rId4"/>
            <a:srcRect/>
            <a:stretch>
              <a:fillRect/>
            </a:stretch>
          </p:blipFill>
          <p:spPr bwMode="auto">
            <a:xfrm>
              <a:off x="8196448" y="0"/>
              <a:ext cx="3995552" cy="2096416"/>
            </a:xfrm>
            <a:prstGeom prst="rect">
              <a:avLst/>
            </a:prstGeom>
            <a:noFill/>
            <a:ln w="9525">
              <a:noFill/>
              <a:miter lim="800000"/>
              <a:headEnd/>
              <a:tailEnd/>
            </a:ln>
          </p:spPr>
        </p:pic>
      </p:grpSp>
      <p:grpSp>
        <p:nvGrpSpPr>
          <p:cNvPr id="40964" name="Group 18"/>
          <p:cNvGrpSpPr>
            <a:grpSpLocks/>
          </p:cNvGrpSpPr>
          <p:nvPr/>
        </p:nvGrpSpPr>
        <p:grpSpPr bwMode="auto">
          <a:xfrm>
            <a:off x="166688" y="4591050"/>
            <a:ext cx="8483600" cy="2179638"/>
            <a:chOff x="218821" y="4573308"/>
            <a:chExt cx="7977627" cy="2179034"/>
          </a:xfrm>
        </p:grpSpPr>
        <p:grpSp>
          <p:nvGrpSpPr>
            <p:cNvPr id="40971" name="Group 14"/>
            <p:cNvGrpSpPr>
              <a:grpSpLocks/>
            </p:cNvGrpSpPr>
            <p:nvPr/>
          </p:nvGrpSpPr>
          <p:grpSpPr bwMode="auto">
            <a:xfrm>
              <a:off x="218821" y="4573309"/>
              <a:ext cx="7977627" cy="2179033"/>
              <a:chOff x="218821" y="4303479"/>
              <a:chExt cx="11973179" cy="2448864"/>
            </a:xfrm>
          </p:grpSpPr>
          <p:pic>
            <p:nvPicPr>
              <p:cNvPr id="40973" name="Picture 16" descr="https://images.giaoducthoidai.vn/Uploaded/ngocnd/2015_09_18/101442565390660x0_QWNG.jpg"/>
              <p:cNvPicPr>
                <a:picLocks noChangeAspect="1" noChangeArrowheads="1"/>
              </p:cNvPicPr>
              <p:nvPr/>
            </p:nvPicPr>
            <p:blipFill>
              <a:blip r:embed="rId5"/>
              <a:srcRect/>
              <a:stretch>
                <a:fillRect/>
              </a:stretch>
            </p:blipFill>
            <p:spPr bwMode="auto">
              <a:xfrm>
                <a:off x="8236528" y="4303479"/>
                <a:ext cx="3955472" cy="2448864"/>
              </a:xfrm>
              <a:prstGeom prst="rect">
                <a:avLst/>
              </a:prstGeom>
              <a:noFill/>
              <a:ln w="9525">
                <a:noFill/>
                <a:miter lim="800000"/>
                <a:headEnd/>
                <a:tailEnd/>
              </a:ln>
            </p:spPr>
          </p:pic>
          <p:pic>
            <p:nvPicPr>
              <p:cNvPr id="40974" name="Picture 28" descr="https://images.giaoducthoidai.vn/Uploaded/ngocnd/2015_09_18/21442565371660x0_OGTM.jpg"/>
              <p:cNvPicPr>
                <a:picLocks noChangeAspect="1" noChangeArrowheads="1"/>
              </p:cNvPicPr>
              <p:nvPr/>
            </p:nvPicPr>
            <p:blipFill>
              <a:blip r:embed="rId6"/>
              <a:srcRect/>
              <a:stretch>
                <a:fillRect/>
              </a:stretch>
            </p:blipFill>
            <p:spPr bwMode="auto">
              <a:xfrm>
                <a:off x="218821" y="4303479"/>
                <a:ext cx="3962037" cy="2448864"/>
              </a:xfrm>
              <a:prstGeom prst="rect">
                <a:avLst/>
              </a:prstGeom>
              <a:noFill/>
              <a:ln w="9525">
                <a:noFill/>
                <a:miter lim="800000"/>
                <a:headEnd/>
                <a:tailEnd/>
              </a:ln>
            </p:spPr>
          </p:pic>
        </p:grpSp>
        <p:pic>
          <p:nvPicPr>
            <p:cNvPr id="40972" name="Picture 2" descr="http://dailo.vn/data/data/thienphu/12/Anh%203(1).jpg"/>
            <p:cNvPicPr>
              <a:picLocks noChangeAspect="1" noChangeArrowheads="1"/>
            </p:cNvPicPr>
            <p:nvPr/>
          </p:nvPicPr>
          <p:blipFill>
            <a:blip r:embed="rId7"/>
            <a:srcRect/>
            <a:stretch>
              <a:fillRect/>
            </a:stretch>
          </p:blipFill>
          <p:spPr bwMode="auto">
            <a:xfrm>
              <a:off x="2858692" y="4573308"/>
              <a:ext cx="3119254" cy="2162352"/>
            </a:xfrm>
            <a:prstGeom prst="rect">
              <a:avLst/>
            </a:prstGeom>
            <a:noFill/>
            <a:ln w="9525">
              <a:noFill/>
              <a:miter lim="800000"/>
              <a:headEnd/>
              <a:tailEnd/>
            </a:ln>
          </p:spPr>
        </p:pic>
      </p:grpSp>
      <p:sp>
        <p:nvSpPr>
          <p:cNvPr id="20" name="Multiply 19"/>
          <p:cNvSpPr/>
          <p:nvPr/>
        </p:nvSpPr>
        <p:spPr>
          <a:xfrm>
            <a:off x="11341100" y="3594100"/>
            <a:ext cx="765175" cy="9223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Multiply 20"/>
          <p:cNvSpPr/>
          <p:nvPr/>
        </p:nvSpPr>
        <p:spPr>
          <a:xfrm>
            <a:off x="11315700" y="1138238"/>
            <a:ext cx="765175" cy="9207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Multiply 21"/>
          <p:cNvSpPr/>
          <p:nvPr/>
        </p:nvSpPr>
        <p:spPr>
          <a:xfrm>
            <a:off x="11315700" y="5681663"/>
            <a:ext cx="765175" cy="9207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Multiply 22"/>
          <p:cNvSpPr/>
          <p:nvPr/>
        </p:nvSpPr>
        <p:spPr>
          <a:xfrm>
            <a:off x="7331075" y="5815013"/>
            <a:ext cx="765175" cy="9207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Multiply 23"/>
          <p:cNvSpPr/>
          <p:nvPr/>
        </p:nvSpPr>
        <p:spPr>
          <a:xfrm>
            <a:off x="3771900" y="5937250"/>
            <a:ext cx="765175" cy="9207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Multiply 24"/>
          <p:cNvSpPr/>
          <p:nvPr/>
        </p:nvSpPr>
        <p:spPr>
          <a:xfrm>
            <a:off x="1155700" y="5830888"/>
            <a:ext cx="765175" cy="9207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5091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err="1">
                <a:solidFill>
                  <a:schemeClr val="bg1"/>
                </a:solidFill>
                <a:cs typeface="Arial" panose="020B0604020202020204" pitchFamily="34" charset="0"/>
              </a:rPr>
              <a:t>NGUYÊN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NHÂN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TỪ</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PHÍA</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NHÀ</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TRƯỜNG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552450" y="950913"/>
            <a:ext cx="11010900" cy="543083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fontAlgn="auto">
              <a:lnSpc>
                <a:spcPct val="150000"/>
              </a:lnSpc>
              <a:spcBef>
                <a:spcPts val="0"/>
              </a:spcBef>
              <a:spcAft>
                <a:spcPts val="0"/>
              </a:spcAft>
              <a:buFont typeface="Wingdings" panose="05000000000000000000" pitchFamily="2" charset="2"/>
              <a:buChar char="§"/>
              <a:defRPr/>
            </a:pPr>
            <a:r>
              <a:rPr lang="en-GB" sz="2400" b="1" dirty="0" err="1">
                <a:solidFill>
                  <a:srgbClr val="000099"/>
                </a:solidFill>
                <a:cs typeface="Arial" panose="020B0604020202020204" pitchFamily="34" charset="0"/>
              </a:rPr>
              <a:t>Cán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bộ</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quản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lý</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giáo</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viên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còn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thiếu</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kiến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thức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pháp</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luật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kỹ</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năng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giảng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dạy</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kỹ</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năng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ATGT</a:t>
            </a:r>
            <a:r>
              <a:rPr lang="en-GB" sz="2400" b="1" dirty="0">
                <a:solidFill>
                  <a:srgbClr val="000099"/>
                </a:solidFill>
                <a:cs typeface="Arial" panose="020B0604020202020204" pitchFamily="34" charset="0"/>
              </a:rPr>
              <a:t>.</a:t>
            </a:r>
          </a:p>
          <a:p>
            <a:pPr marL="457200" indent="-457200" algn="just" fontAlgn="auto">
              <a:lnSpc>
                <a:spcPct val="150000"/>
              </a:lnSpc>
              <a:spcBef>
                <a:spcPts val="0"/>
              </a:spcBef>
              <a:spcAft>
                <a:spcPts val="0"/>
              </a:spcAft>
              <a:buFont typeface="Wingdings" panose="05000000000000000000" pitchFamily="2" charset="2"/>
              <a:buChar char="§"/>
              <a:defRPr/>
            </a:pP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Công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tác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giáo</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dục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ATGT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nặng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về</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lý</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thuyết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việc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dạy</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kỹ</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năng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tham</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giao</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thông</a:t>
            </a:r>
            <a:r>
              <a:rPr lang="en-GB" sz="2400" b="1" dirty="0">
                <a:solidFill>
                  <a:srgbClr val="000099"/>
                </a:solidFill>
                <a:cs typeface="Arial" panose="020B0604020202020204" pitchFamily="34" charset="0"/>
              </a:rPr>
              <a:t> an </a:t>
            </a:r>
            <a:r>
              <a:rPr lang="en-GB" sz="2400" b="1" dirty="0" err="1">
                <a:solidFill>
                  <a:srgbClr val="000099"/>
                </a:solidFill>
                <a:cs typeface="Arial" panose="020B0604020202020204" pitchFamily="34" charset="0"/>
              </a:rPr>
              <a:t>toàn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chưa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được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chú</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trọng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vì</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còn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mới</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mẻ</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gặp</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nhiều</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khó</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khăn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trong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khâu</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tổ</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chức</a:t>
            </a:r>
            <a:r>
              <a:rPr lang="en-GB" sz="2400" b="1" dirty="0">
                <a:solidFill>
                  <a:srgbClr val="000099"/>
                </a:solidFill>
                <a:cs typeface="Arial" panose="020B0604020202020204" pitchFamily="34" charset="0"/>
              </a:rPr>
              <a:t>. </a:t>
            </a:r>
          </a:p>
          <a:p>
            <a:pPr marL="457200" indent="-457200" algn="just" fontAlgn="auto">
              <a:lnSpc>
                <a:spcPct val="150000"/>
              </a:lnSpc>
              <a:spcBef>
                <a:spcPts val="0"/>
              </a:spcBef>
              <a:spcAft>
                <a:spcPts val="0"/>
              </a:spcAft>
              <a:buFont typeface="Wingdings" panose="05000000000000000000" pitchFamily="2" charset="2"/>
              <a:buChar char="§"/>
              <a:defRPr/>
            </a:pPr>
            <a:r>
              <a:rPr lang="en-GB" sz="2400" b="1" dirty="0" err="1">
                <a:solidFill>
                  <a:srgbClr val="000099"/>
                </a:solidFill>
                <a:cs typeface="Arial" panose="020B0604020202020204" pitchFamily="34" charset="0"/>
              </a:rPr>
              <a:t>Việc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triển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khai</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quy</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trình</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nhằm</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bảo</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đảm</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ATGT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cho</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các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em</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có</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lúc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có</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nơi</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chưa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chặt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chẽ</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chưa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nghiêm</a:t>
            </a:r>
            <a:r>
              <a:rPr lang="en-GB" sz="2400" b="1" dirty="0">
                <a:solidFill>
                  <a:srgbClr val="000099"/>
                </a:solidFill>
                <a:cs typeface="Arial" panose="020B0604020202020204" pitchFamily="34" charset="0"/>
              </a:rPr>
              <a:t>.</a:t>
            </a:r>
          </a:p>
          <a:p>
            <a:pPr marL="457200" indent="-457200" algn="just" fontAlgn="auto">
              <a:lnSpc>
                <a:spcPct val="150000"/>
              </a:lnSpc>
              <a:spcBef>
                <a:spcPts val="0"/>
              </a:spcBef>
              <a:spcAft>
                <a:spcPts val="0"/>
              </a:spcAft>
              <a:buFont typeface="Wingdings" panose="05000000000000000000" pitchFamily="2" charset="2"/>
              <a:buChar char="§"/>
              <a:defRPr/>
            </a:pPr>
            <a:r>
              <a:rPr lang="en-GB" sz="2400" b="1" dirty="0">
                <a:solidFill>
                  <a:srgbClr val="000099"/>
                </a:solidFill>
                <a:cs typeface="Arial" panose="020B0604020202020204" pitchFamily="34" charset="0"/>
              </a:rPr>
              <a:t>Quan </a:t>
            </a:r>
            <a:r>
              <a:rPr lang="en-GB" sz="2400" b="1" dirty="0" err="1">
                <a:solidFill>
                  <a:srgbClr val="000099"/>
                </a:solidFill>
                <a:cs typeface="Arial" panose="020B0604020202020204" pitchFamily="34" charset="0"/>
              </a:rPr>
              <a:t>hệ</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phối</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hợp</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giữa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Nhà</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trường</a:t>
            </a:r>
            <a:r>
              <a:rPr lang="en-GB" sz="2400" b="1" dirty="0">
                <a:solidFill>
                  <a:srgbClr val="000099"/>
                </a:solidFill>
                <a:cs typeface="Arial" panose="020B0604020202020204" pitchFamily="34" charset="0"/>
              </a:rPr>
              <a:t> – Gia </a:t>
            </a:r>
            <a:r>
              <a:rPr lang="en-GB" sz="2400" b="1" dirty="0" err="1">
                <a:solidFill>
                  <a:srgbClr val="000099"/>
                </a:solidFill>
                <a:cs typeface="Arial" panose="020B0604020202020204" pitchFamily="34" charset="0"/>
              </a:rPr>
              <a:t>đình</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trong</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quản</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lý</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giáo</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dục</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ATGT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chưa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chặt</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chẽ</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hiệu</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quả</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chưa</a:t>
            </a:r>
            <a:r>
              <a:rPr lang="en-GB" sz="2400" b="1" dirty="0">
                <a:solidFill>
                  <a:srgbClr val="000099"/>
                </a:solidFill>
                <a:cs typeface="Arial" panose="020B0604020202020204" pitchFamily="34" charset="0"/>
              </a:rPr>
              <a:t> </a:t>
            </a:r>
            <a:r>
              <a:rPr lang="en-GB" sz="2400" b="1" dirty="0" err="1">
                <a:solidFill>
                  <a:srgbClr val="000099"/>
                </a:solidFill>
                <a:cs typeface="Arial" panose="020B0604020202020204" pitchFamily="34" charset="0"/>
              </a:rPr>
              <a:t>cao</a:t>
            </a:r>
            <a:r>
              <a:rPr lang="en-GB" sz="2400" b="1" dirty="0">
                <a:solidFill>
                  <a:srgbClr val="000099"/>
                </a:solidFill>
                <a:cs typeface="Arial" panose="020B0604020202020204"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969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err="1">
                <a:solidFill>
                  <a:schemeClr val="bg1"/>
                </a:solidFill>
                <a:cs typeface="Arial" panose="020B0604020202020204" pitchFamily="34" charset="0"/>
              </a:rPr>
              <a:t>NGUYÊN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NHÂN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TỪ</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PHÍA</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CƠ</a:t>
            </a:r>
            <a:r>
              <a:rPr lang="en-GB" sz="2800" b="1" dirty="0">
                <a:solidFill>
                  <a:schemeClr val="bg1"/>
                </a:solidFill>
                <a:cs typeface="Arial" panose="020B0604020202020204" pitchFamily="34" charset="0"/>
              </a:rPr>
              <a:t> QUAN </a:t>
            </a:r>
            <a:r>
              <a:rPr lang="en-GB" sz="2800" b="1" dirty="0" err="1">
                <a:solidFill>
                  <a:schemeClr val="bg1"/>
                </a:solidFill>
                <a:cs typeface="Arial" panose="020B0604020202020204" pitchFamily="34" charset="0"/>
              </a:rPr>
              <a:t>QUẢN</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LÝ</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NHÀ</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NƯỚC</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VÀ</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XÃ</a:t>
            </a:r>
            <a:r>
              <a:rPr lang="en-GB" sz="2800" b="1" dirty="0">
                <a:solidFill>
                  <a:schemeClr val="bg1"/>
                </a:solidFill>
                <a:cs typeface="Arial" panose="020B0604020202020204" pitchFamily="34" charset="0"/>
              </a:rPr>
              <a:t> </a:t>
            </a:r>
            <a:r>
              <a:rPr lang="en-GB" sz="2800" b="1" dirty="0" err="1">
                <a:solidFill>
                  <a:schemeClr val="bg1"/>
                </a:solidFill>
                <a:cs typeface="Arial" panose="020B0604020202020204" pitchFamily="34" charset="0"/>
              </a:rPr>
              <a:t>HỘI</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7650" y="1108075"/>
            <a:ext cx="8469313" cy="5003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fontAlgn="auto">
              <a:spcBef>
                <a:spcPts val="0"/>
              </a:spcBef>
              <a:spcAft>
                <a:spcPts val="0"/>
              </a:spcAft>
              <a:buFont typeface="Wingdings" panose="05000000000000000000" pitchFamily="2" charset="2"/>
              <a:buChar char="§"/>
              <a:defRPr/>
            </a:pPr>
            <a:r>
              <a:rPr lang="en-GB" sz="2800" dirty="0" err="1">
                <a:solidFill>
                  <a:srgbClr val="000099"/>
                </a:solidFill>
                <a:cs typeface="Arial" panose="020B0604020202020204" pitchFamily="34" charset="0"/>
              </a:rPr>
              <a:t>Thiếu</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nơi</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vui</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chơi</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giải</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trí</a:t>
            </a:r>
            <a:r>
              <a:rPr lang="en-GB" sz="2800" dirty="0">
                <a:solidFill>
                  <a:srgbClr val="000099"/>
                </a:solidFill>
                <a:cs typeface="Arial" panose="020B0604020202020204" pitchFamily="34" charset="0"/>
              </a:rPr>
              <a:t> an </a:t>
            </a:r>
            <a:r>
              <a:rPr lang="en-GB" sz="2800" dirty="0" err="1">
                <a:solidFill>
                  <a:srgbClr val="000099"/>
                </a:solidFill>
                <a:cs typeface="Arial" panose="020B0604020202020204" pitchFamily="34" charset="0"/>
              </a:rPr>
              <a:t>toàn</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cho</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trẻ</a:t>
            </a:r>
            <a:r>
              <a:rPr lang="en-GB" sz="2800" dirty="0">
                <a:solidFill>
                  <a:srgbClr val="000099"/>
                </a:solidFill>
                <a:cs typeface="Arial" panose="020B0604020202020204" pitchFamily="34" charset="0"/>
              </a:rPr>
              <a:t> </a:t>
            </a:r>
            <a:r>
              <a:rPr lang="en-GB" sz="2800" dirty="0" err="1">
                <a:solidFill>
                  <a:srgbClr val="000099"/>
                </a:solidFill>
                <a:cs typeface="Arial" panose="020B0604020202020204" pitchFamily="34" charset="0"/>
              </a:rPr>
              <a:t>em</a:t>
            </a:r>
            <a:r>
              <a:rPr lang="en-GB" sz="2800" dirty="0">
                <a:solidFill>
                  <a:srgbClr val="000099"/>
                </a:solidFill>
                <a:cs typeface="Arial" panose="020B0604020202020204" pitchFamily="34" charset="0"/>
              </a:rPr>
              <a:t>.</a:t>
            </a:r>
          </a:p>
          <a:p>
            <a:pPr marL="457200" indent="-457200" algn="just" fontAlgn="auto">
              <a:spcBef>
                <a:spcPts val="0"/>
              </a:spcBef>
              <a:spcAft>
                <a:spcPts val="0"/>
              </a:spcAft>
              <a:buFont typeface="Wingdings" panose="05000000000000000000" pitchFamily="2" charset="2"/>
              <a:buChar char="§"/>
              <a:defRPr/>
            </a:pPr>
            <a:r>
              <a:rPr lang="en-GB" sz="2800" dirty="0" err="1">
                <a:solidFill>
                  <a:srgbClr val="000099"/>
                </a:solidFill>
                <a:cs typeface="Times New Roman" panose="02020603050405020304" pitchFamily="18" charset="0"/>
              </a:rPr>
              <a:t>Xây</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dựng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đường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sá</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chưa</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cân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nhắc</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tới</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trẻ</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em</a:t>
            </a:r>
            <a:r>
              <a:rPr lang="en-GB" sz="2800" dirty="0">
                <a:solidFill>
                  <a:srgbClr val="000099"/>
                </a:solidFill>
                <a:cs typeface="Times New Roman" panose="02020603050405020304" pitchFamily="18" charset="0"/>
              </a:rPr>
              <a:t>.</a:t>
            </a:r>
          </a:p>
          <a:p>
            <a:pPr marL="457200" indent="-457200" algn="just" fontAlgn="auto">
              <a:spcBef>
                <a:spcPts val="0"/>
              </a:spcBef>
              <a:spcAft>
                <a:spcPts val="0"/>
              </a:spcAft>
              <a:buFont typeface="Wingdings" panose="05000000000000000000" pitchFamily="2" charset="2"/>
              <a:buChar char="§"/>
              <a:defRPr/>
            </a:pP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Vỉa</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hè</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nhiều</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nơi</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bị</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chiếm</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dụng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sử</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dụng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trái</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phép</a:t>
            </a:r>
            <a:r>
              <a:rPr lang="en-GB" sz="2800" dirty="0">
                <a:solidFill>
                  <a:srgbClr val="000099"/>
                </a:solidFill>
                <a:cs typeface="Times New Roman" panose="02020603050405020304" pitchFamily="18" charset="0"/>
              </a:rPr>
              <a:t>.</a:t>
            </a:r>
          </a:p>
          <a:p>
            <a:pPr marL="457200" indent="-457200" algn="just" fontAlgn="auto">
              <a:spcBef>
                <a:spcPts val="0"/>
              </a:spcBef>
              <a:spcAft>
                <a:spcPts val="0"/>
              </a:spcAft>
              <a:buFont typeface="Wingdings" panose="05000000000000000000" pitchFamily="2" charset="2"/>
              <a:buChar char="§"/>
              <a:defRPr/>
            </a:pPr>
            <a:r>
              <a:rPr lang="en-GB" sz="2800" dirty="0" err="1">
                <a:solidFill>
                  <a:srgbClr val="000099"/>
                </a:solidFill>
                <a:cs typeface="Times New Roman" panose="02020603050405020304" pitchFamily="18" charset="0"/>
              </a:rPr>
              <a:t>Điều</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kiện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bảo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đảm</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cho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giáo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dục</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ATGT</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cho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trẻ</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em</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chưa</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đảm</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bảo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giáo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viên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giáo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cụ</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sân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bãi</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thực</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hành</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kinh</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phí</a:t>
            </a:r>
            <a:r>
              <a:rPr lang="en-GB" sz="2800" dirty="0">
                <a:solidFill>
                  <a:srgbClr val="000099"/>
                </a:solidFill>
                <a:cs typeface="Times New Roman" panose="02020603050405020304" pitchFamily="18" charset="0"/>
              </a:rPr>
              <a:t>…).</a:t>
            </a:r>
          </a:p>
          <a:p>
            <a:pPr marL="457200" indent="-457200" algn="just" fontAlgn="auto">
              <a:spcBef>
                <a:spcPts val="0"/>
              </a:spcBef>
              <a:spcAft>
                <a:spcPts val="0"/>
              </a:spcAft>
              <a:buFont typeface="Wingdings" panose="05000000000000000000" pitchFamily="2" charset="2"/>
              <a:buChar char="§"/>
              <a:defRPr/>
            </a:pPr>
            <a:r>
              <a:rPr lang="en-GB" sz="2800" dirty="0" err="1">
                <a:solidFill>
                  <a:srgbClr val="000099"/>
                </a:solidFill>
                <a:cs typeface="Times New Roman" panose="02020603050405020304" pitchFamily="18" charset="0"/>
              </a:rPr>
              <a:t>Môi</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trường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giao</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thông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còn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nhiều</a:t>
            </a:r>
            <a:r>
              <a:rPr lang="en-GB" sz="2800" dirty="0">
                <a:solidFill>
                  <a:srgbClr val="000099"/>
                </a:solidFill>
                <a:cs typeface="Times New Roman" panose="02020603050405020304" pitchFamily="18" charset="0"/>
              </a:rPr>
              <a:t> vi </a:t>
            </a:r>
            <a:r>
              <a:rPr lang="en-GB" sz="2800" dirty="0" err="1">
                <a:solidFill>
                  <a:srgbClr val="000099"/>
                </a:solidFill>
                <a:cs typeface="Times New Roman" panose="02020603050405020304" pitchFamily="18" charset="0"/>
              </a:rPr>
              <a:t>phạm</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ảnh</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hưởng</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đến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nhận</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thức</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của</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các</a:t>
            </a:r>
            <a:r>
              <a:rPr lang="en-GB" sz="2800" dirty="0">
                <a:solidFill>
                  <a:srgbClr val="000099"/>
                </a:solidFill>
                <a:cs typeface="Times New Roman" panose="02020603050405020304" pitchFamily="18" charset="0"/>
              </a:rPr>
              <a:t> </a:t>
            </a:r>
            <a:r>
              <a:rPr lang="en-GB" sz="2800" dirty="0" err="1">
                <a:solidFill>
                  <a:srgbClr val="000099"/>
                </a:solidFill>
                <a:cs typeface="Times New Roman" panose="02020603050405020304" pitchFamily="18" charset="0"/>
              </a:rPr>
              <a:t>em</a:t>
            </a:r>
            <a:r>
              <a:rPr lang="en-GB" sz="2800" dirty="0">
                <a:solidFill>
                  <a:srgbClr val="000099"/>
                </a:solidFill>
                <a:cs typeface="Times New Roman" panose="02020603050405020304" pitchFamily="18" charset="0"/>
              </a:rPr>
              <a:t>.</a:t>
            </a:r>
            <a:endParaRPr lang="en-GB" sz="2800" dirty="0">
              <a:solidFill>
                <a:srgbClr val="000099"/>
              </a:solidFill>
              <a:cs typeface="Arial" panose="020B0604020202020204" pitchFamily="34" charset="0"/>
            </a:endParaRPr>
          </a:p>
        </p:txBody>
      </p:sp>
      <p:grpSp>
        <p:nvGrpSpPr>
          <p:cNvPr id="43011" name="Group 10"/>
          <p:cNvGrpSpPr>
            <a:grpSpLocks/>
          </p:cNvGrpSpPr>
          <p:nvPr/>
        </p:nvGrpSpPr>
        <p:grpSpPr bwMode="auto">
          <a:xfrm>
            <a:off x="8842375" y="719138"/>
            <a:ext cx="3243263" cy="4298950"/>
            <a:chOff x="8878196" y="5908340"/>
            <a:chExt cx="3242790" cy="4789232"/>
          </a:xfrm>
        </p:grpSpPr>
        <p:pic>
          <p:nvPicPr>
            <p:cNvPr id="43016" name="Picture 6" descr="100+ hình ảnh đá bóng dưới lòng đường - hinhanhsieudep.net"/>
            <p:cNvPicPr>
              <a:picLocks noChangeAspect="1" noChangeArrowheads="1"/>
            </p:cNvPicPr>
            <p:nvPr/>
          </p:nvPicPr>
          <p:blipFill>
            <a:blip r:embed="rId2"/>
            <a:srcRect/>
            <a:stretch>
              <a:fillRect/>
            </a:stretch>
          </p:blipFill>
          <p:spPr bwMode="auto">
            <a:xfrm>
              <a:off x="8878196" y="5908340"/>
              <a:ext cx="3242790" cy="2401356"/>
            </a:xfrm>
            <a:prstGeom prst="rect">
              <a:avLst/>
            </a:prstGeom>
            <a:noFill/>
            <a:ln w="9525">
              <a:noFill/>
              <a:miter lim="800000"/>
              <a:headEnd/>
              <a:tailEnd/>
            </a:ln>
          </p:spPr>
        </p:pic>
        <p:pic>
          <p:nvPicPr>
            <p:cNvPr id="43017" name="Picture 6" descr="https://petrotimes.vn/stores/news_dataimages/nguyenhoan/062013/09/08/SAM_4632.jpg"/>
            <p:cNvPicPr>
              <a:picLocks noChangeAspect="1" noChangeArrowheads="1"/>
            </p:cNvPicPr>
            <p:nvPr/>
          </p:nvPicPr>
          <p:blipFill>
            <a:blip r:embed="rId3"/>
            <a:srcRect/>
            <a:stretch>
              <a:fillRect/>
            </a:stretch>
          </p:blipFill>
          <p:spPr bwMode="auto">
            <a:xfrm>
              <a:off x="8878196" y="8309697"/>
              <a:ext cx="3211704" cy="2387875"/>
            </a:xfrm>
            <a:prstGeom prst="rect">
              <a:avLst/>
            </a:prstGeom>
            <a:noFill/>
            <a:ln w="9525">
              <a:noFill/>
              <a:miter lim="800000"/>
              <a:headEnd/>
              <a:tailEnd/>
            </a:ln>
          </p:spPr>
        </p:pic>
      </p:grpSp>
      <p:pic>
        <p:nvPicPr>
          <p:cNvPr id="43012" name="Picture 2" descr="http://dailo.vn/data/data/thienphu/12/Anh%203(1).jpg"/>
          <p:cNvPicPr>
            <a:picLocks noChangeAspect="1" noChangeArrowheads="1"/>
          </p:cNvPicPr>
          <p:nvPr/>
        </p:nvPicPr>
        <p:blipFill>
          <a:blip r:embed="rId4"/>
          <a:srcRect/>
          <a:stretch>
            <a:fillRect/>
          </a:stretch>
        </p:blipFill>
        <p:spPr bwMode="auto">
          <a:xfrm>
            <a:off x="8842375" y="5018088"/>
            <a:ext cx="3181350" cy="1839912"/>
          </a:xfrm>
          <a:prstGeom prst="rect">
            <a:avLst/>
          </a:prstGeom>
          <a:noFill/>
          <a:ln w="9525">
            <a:noFill/>
            <a:miter lim="800000"/>
            <a:headEnd/>
            <a:tailEnd/>
          </a:ln>
        </p:spPr>
      </p:pic>
      <p:sp>
        <p:nvSpPr>
          <p:cNvPr id="7" name="Multiply 6"/>
          <p:cNvSpPr/>
          <p:nvPr/>
        </p:nvSpPr>
        <p:spPr>
          <a:xfrm>
            <a:off x="10287000" y="2514600"/>
            <a:ext cx="417513" cy="36036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Multiply 12"/>
          <p:cNvSpPr/>
          <p:nvPr/>
        </p:nvSpPr>
        <p:spPr>
          <a:xfrm>
            <a:off x="10225088" y="4583113"/>
            <a:ext cx="417512" cy="4349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Multiply 13"/>
          <p:cNvSpPr/>
          <p:nvPr/>
        </p:nvSpPr>
        <p:spPr>
          <a:xfrm>
            <a:off x="10334625" y="6424613"/>
            <a:ext cx="415925" cy="43338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44546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7156</TotalTime>
  <Words>2125</Words>
  <Application>Microsoft Macintosh PowerPoint</Application>
  <PresentationFormat>Widescreen</PresentationFormat>
  <Paragraphs>174</Paragraphs>
  <Slides>28</Slides>
  <Notes>15</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CẨM NANG DÀNH CHO BỐ MẸ KHI ĐƯA ĐÓN CON BẰNG XE Ô TÔ</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TRUST</dc:creator>
  <cp:lastModifiedBy>Microsoft Office User</cp:lastModifiedBy>
  <cp:revision>271</cp:revision>
  <dcterms:created xsi:type="dcterms:W3CDTF">2021-07-30T03:03:24Z</dcterms:created>
  <dcterms:modified xsi:type="dcterms:W3CDTF">2023-10-10T14:59:53Z</dcterms:modified>
</cp:coreProperties>
</file>