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1" r:id="rId2"/>
    <p:sldId id="262" r:id="rId3"/>
    <p:sldId id="263" r:id="rId4"/>
    <p:sldId id="276" r:id="rId5"/>
    <p:sldId id="277" r:id="rId6"/>
    <p:sldId id="274" r:id="rId7"/>
    <p:sldId id="285" r:id="rId8"/>
    <p:sldId id="286" r:id="rId9"/>
    <p:sldId id="287" r:id="rId10"/>
    <p:sldId id="288" r:id="rId11"/>
    <p:sldId id="265" r:id="rId12"/>
    <p:sldId id="278" r:id="rId13"/>
    <p:sldId id="279" r:id="rId14"/>
    <p:sldId id="289" r:id="rId15"/>
    <p:sldId id="280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rang tieu de" id="{6089A8A1-F5F9-4BDD-9DE3-D873B12BDB1E}">
          <p14:sldIdLst>
            <p14:sldId id="261"/>
          </p14:sldIdLst>
        </p14:section>
        <p14:section name="muc diech - yeu cau" id="{32E2ACF3-8C98-4F2C-AC33-D8DFEEF60FE5}">
          <p14:sldIdLst>
            <p14:sldId id="262"/>
          </p14:sldIdLst>
        </p14:section>
        <p14:section name="on dinh to chuc" id="{3BF3F129-4C09-4C09-8B4F-7B04E8A0617E}">
          <p14:sldIdLst>
            <p14:sldId id="263"/>
          </p14:sldIdLst>
        </p14:section>
        <p14:section name="GV doc dien cam lan 1" id="{CC42656A-FA98-4DF8-9B69-F41DDCD162B9}">
          <p14:sldIdLst>
            <p14:sldId id="276"/>
            <p14:sldId id="277"/>
            <p14:sldId id="274"/>
          </p14:sldIdLst>
        </p14:section>
        <p14:section name="Co doc dien cam lan 2 + ppt" id="{E6928114-6113-4B88-97F2-2836145F40E2}">
          <p14:sldIdLst>
            <p14:sldId id="285"/>
            <p14:sldId id="286"/>
            <p14:sldId id="287"/>
            <p14:sldId id="288"/>
          </p14:sldIdLst>
        </p14:section>
        <p14:section name="dam thoai trich dan" id="{F44EFE30-19C3-4D4F-B26E-61EF2C945D0A}">
          <p14:sldIdLst>
            <p14:sldId id="265"/>
            <p14:sldId id="278"/>
            <p14:sldId id="279"/>
            <p14:sldId id="289"/>
            <p14:sldId id="280"/>
            <p14:sldId id="271"/>
          </p14:sldIdLst>
        </p14:section>
        <p14:section name="Trẻ đọc thuôc thơ" id="{47B3C6E9-BABF-4090-B04B-70CAB31CCAE1}">
          <p14:sldIdLst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B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6" d="100"/>
          <a:sy n="66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CB0B-AE94-484C-B674-D30BEBD3C225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6BD29-BAE5-43F6-AB32-AAA902B86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81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Tôi là chiếc mũi xinh</a:t>
            </a:r>
          </a:p>
          <a:p>
            <a:r>
              <a:rPr lang="vi-VN" dirty="0"/>
              <a:t>Giúp bạn biết bao điều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BD29-BAE5-43F6-AB32-AAA902B86E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2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Ngửi hương thơm của lúa</a:t>
            </a:r>
          </a:p>
          <a:p>
            <a:r>
              <a:rPr lang="vi-VN" dirty="0"/>
              <a:t>Hương ngạt ngào của 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BD29-BAE5-43F6-AB32-AAA902B86E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5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Như vậy đã hết đây</a:t>
            </a:r>
          </a:p>
          <a:p>
            <a:r>
              <a:rPr lang="vi-VN" dirty="0"/>
              <a:t>Giups bạn thở nữa đấy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BD29-BAE5-43F6-AB32-AAA902B86E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4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Mình cùng nhau giữ sạch</a:t>
            </a:r>
          </a:p>
          <a:p>
            <a:r>
              <a:rPr lang="vi-VN" dirty="0"/>
              <a:t>Để chiếc mũi thêm xinh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BD29-BAE5-43F6-AB32-AAA902B86E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6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9954-7A35-FD9E-9E97-9F6BA15DF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9DBC8-A719-4684-C723-B2EF88A19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468CF-2E5F-78AA-C950-10794FEE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1294B-F6EA-0D9B-2FBA-17F2CB172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7940B-23F2-401A-924C-D28FFD17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5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62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42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72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82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11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72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25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9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7A66F-3A27-06FB-E017-B5B058649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2236D-6BFC-7DDC-2AF4-EC64927C9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BBE53-564A-F749-DEA1-82EAC35C5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EC395-9DE1-52EC-E1CD-B425EED55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7CA13-DE03-FB40-5B75-32ED778B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68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3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70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50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34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57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38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B291-E55B-4E07-F39F-B802574F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3E5E1-BEE4-0FCC-111B-E7ED31017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D16FC-94E0-2AAF-B397-2245D7D86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A99EE-BDD3-C83B-0D23-D79A7F7A8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438BF-B406-DEF1-103B-23B006AD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B546F-32AE-6C89-02EA-CF91DB28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1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83320-67EA-D612-D81A-AA4942DE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3FCBF7-C0B9-7639-98E3-26EEBBF69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925FB-1ADC-C9C3-2795-D4876159E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B267C-7C71-9C9F-95F2-D143FE5E9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24913-E680-36C5-3D71-F94274913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D0CC1-AA7D-3E5B-CBB2-BA2852D3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07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E0470-27FD-947F-93AC-7DD71B66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3CC39-68BF-E3E5-17B9-A32D0F68D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13DE4-DD38-84AF-FF94-29B9DD507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98F48-5DB8-228A-7B3F-DA4F3394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88997-7A3D-5A0B-D1BC-1E387E572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20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73C888-D15B-BC25-AC24-B6D9546CDC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C4B92-2B24-E0C5-300C-12E4183B7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4A1B2-2B89-E62D-55C7-EFE917120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6C3D9-DDC1-1641-0FC5-E33471D7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C945B-5A3B-855A-F42A-2BDFE5A1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6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6A12-E3A3-11A2-687F-AE0FD840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065F3-8275-1A68-525A-DD8A305C1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8A1C6-5856-8230-4820-47875759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38562-16B8-7F60-4BD7-024A7D650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3A80-55A4-F234-C232-4E566692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4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BCE1E-5FF7-6AB7-E698-5E0311A48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CF066-8CDD-2E5D-8FA8-B6A8DCC2E7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1ED49-A611-A912-C1C4-6021B01FE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34821-D7D8-F349-3785-EE9A2149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FB0CB-F88C-EC57-50EF-E1705FA1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A173A-AD4A-2365-0DDD-0FBF2325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4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B311-3EE9-E9DA-785C-9CB3B9BE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E779B-E20A-BE40-5BE0-1B080CF46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BECCF-9A55-758A-0763-214C0248C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B3607D-27CC-5318-E369-2B7698C67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32A8C-5F60-D485-7A59-B1D78E964B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3AC702-24EE-D71A-2668-A26456917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80A230-2895-88F8-675D-CF8F2664F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19D88A-3C27-72D0-627F-6DB6C9A9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2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0EAC-E780-3762-33A1-4610CFBD6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286DE8-37A6-2D08-0701-8F5634DB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C91B25-21B8-D9BF-913F-07FD8D035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A5AB1-C57A-8416-69A4-0336D8C03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7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4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582C1-617A-414B-E27D-E938798D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24E6A-BCD2-0689-D489-64800A77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B893C-4197-5A7B-7CFD-C8544C9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8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25484-C2F9-F1BC-FB28-AE9E4BF3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81493-748D-81B6-E693-140FF670B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0778A-C4D8-AF63-6F85-B8778B370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9154B-9573-4CD0-83AF-332C117CC1F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37043-E116-EE66-2A84-E0549CD91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5315E-69D6-B7E0-ED57-9184F0390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D3558-5DC2-4123-869C-5D8FE6E4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2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7" r:id="rId8"/>
    <p:sldLayoutId id="2147483676" r:id="rId9"/>
    <p:sldLayoutId id="2147483675" r:id="rId10"/>
    <p:sldLayoutId id="2147483674" r:id="rId11"/>
    <p:sldLayoutId id="2147483673" r:id="rId12"/>
    <p:sldLayoutId id="2147483672" r:id="rId13"/>
    <p:sldLayoutId id="2147483671" r:id="rId14"/>
    <p:sldLayoutId id="2147483670" r:id="rId15"/>
    <p:sldLayoutId id="2147483669" r:id="rId16"/>
    <p:sldLayoutId id="2147483668" r:id="rId17"/>
    <p:sldLayoutId id="2147483667" r:id="rId18"/>
    <p:sldLayoutId id="2147483666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60" r:id="rId25"/>
    <p:sldLayoutId id="2147483656" r:id="rId26"/>
    <p:sldLayoutId id="2147483657" r:id="rId27"/>
    <p:sldLayoutId id="2147483658" r:id="rId28"/>
    <p:sldLayoutId id="214748365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B7623C-B16D-CD5E-FDC5-DE073545085F}"/>
              </a:ext>
            </a:extLst>
          </p:cNvPr>
          <p:cNvSpPr txBox="1"/>
          <p:nvPr/>
        </p:nvSpPr>
        <p:spPr>
          <a:xfrm>
            <a:off x="2060448" y="136610"/>
            <a:ext cx="7461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#9Slide04 SFU Toledo Bold" panose="00000700000000000000" pitchFamily="2" charset="0"/>
              </a:rPr>
              <a:t>ỦY BAN NHÂN DÂN QUÂN LONG BIÊN</a:t>
            </a:r>
          </a:p>
          <a:p>
            <a:pPr algn="ctr"/>
            <a:r>
              <a:rPr lang="vi-VN" sz="2000" dirty="0">
                <a:latin typeface="#9Slide04 SFU Toledo Bold" panose="00000700000000000000" pitchFamily="2" charset="0"/>
              </a:rPr>
              <a:t>TRƯỜNG MẦM NON ĐỨC GIANG</a:t>
            </a:r>
            <a:endParaRPr lang="en-US" sz="2000" dirty="0">
              <a:latin typeface="#9Slide04 SFU Toledo Bold" panose="000007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15F3A-F895-2F40-20F3-071B6736ABC4}"/>
              </a:ext>
            </a:extLst>
          </p:cNvPr>
          <p:cNvSpPr txBox="1"/>
          <p:nvPr/>
        </p:nvSpPr>
        <p:spPr>
          <a:xfrm>
            <a:off x="2212848" y="2605490"/>
            <a:ext cx="746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LĨNH VỰC: PHÁT TRIỂN NGÔN NGỮ</a:t>
            </a:r>
            <a:endParaRPr lang="en-US" sz="2800" dirty="0">
              <a:latin typeface="#9Slide04 SFU Toledo 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9DAD2-FA2B-6F06-9D75-F4916A59D911}"/>
              </a:ext>
            </a:extLst>
          </p:cNvPr>
          <p:cNvSpPr txBox="1"/>
          <p:nvPr/>
        </p:nvSpPr>
        <p:spPr>
          <a:xfrm>
            <a:off x="2212848" y="3096043"/>
            <a:ext cx="746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Đề tài</a:t>
            </a:r>
            <a:r>
              <a:rPr lang="en-US" sz="2800" dirty="0"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latin typeface="#9Slide04 SFU Toledo Bold" panose="00000700000000000000" pitchFamily="2" charset="0"/>
              </a:rPr>
              <a:t>thơ</a:t>
            </a:r>
            <a:r>
              <a:rPr lang="en-US" sz="2800" dirty="0">
                <a:latin typeface="#9Slide04 SFU Toledo Bold" panose="00000700000000000000" pitchFamily="2" charset="0"/>
              </a:rPr>
              <a:t>: </a:t>
            </a:r>
            <a:r>
              <a:rPr lang="en-US" sz="2800" dirty="0" err="1">
                <a:latin typeface="#9Slide04 SFU Toledo Bold" panose="00000700000000000000" pitchFamily="2" charset="0"/>
              </a:rPr>
              <a:t>Tâm</a:t>
            </a:r>
            <a:r>
              <a:rPr lang="en-US" sz="2800" dirty="0"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latin typeface="#9Slide04 SFU Toledo Bold" panose="00000700000000000000" pitchFamily="2" charset="0"/>
              </a:rPr>
              <a:t>sự</a:t>
            </a:r>
            <a:r>
              <a:rPr lang="en-US" sz="2800" dirty="0"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latin typeface="#9Slide04 SFU Toledo Bold" panose="00000700000000000000" pitchFamily="2" charset="0"/>
              </a:rPr>
              <a:t>của</a:t>
            </a:r>
            <a:r>
              <a:rPr lang="en-US" sz="2800" dirty="0"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latin typeface="#9Slide04 SFU Toledo Bold" panose="00000700000000000000" pitchFamily="2" charset="0"/>
              </a:rPr>
              <a:t>cái</a:t>
            </a:r>
            <a:r>
              <a:rPr lang="en-US" sz="2800" dirty="0"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latin typeface="#9Slide04 SFU Toledo Bold" panose="00000700000000000000" pitchFamily="2" charset="0"/>
              </a:rPr>
              <a:t>mũi</a:t>
            </a:r>
            <a:endParaRPr lang="en-US" sz="2800" dirty="0">
              <a:latin typeface="#9Slide04 SFU Toledo Bold" panose="000007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4F6B6-8B7B-CB3D-9D8D-7F5F3829AA88}"/>
              </a:ext>
            </a:extLst>
          </p:cNvPr>
          <p:cNvSpPr txBox="1"/>
          <p:nvPr/>
        </p:nvSpPr>
        <p:spPr>
          <a:xfrm>
            <a:off x="2212848" y="3945970"/>
            <a:ext cx="7461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#9Slide04 SFU Toledo Bold" panose="00000700000000000000" pitchFamily="2" charset="0"/>
              </a:rPr>
              <a:t>Lứa tuổi: </a:t>
            </a:r>
            <a:r>
              <a:rPr lang="en-US" sz="2400" dirty="0">
                <a:latin typeface="#9Slide04 SFU Toledo Bold" panose="00000700000000000000" pitchFamily="2" charset="0"/>
              </a:rPr>
              <a:t>4</a:t>
            </a:r>
            <a:r>
              <a:rPr lang="vi-VN" sz="2400" dirty="0">
                <a:latin typeface="#9Slide04 SFU Toledo Bold" panose="00000700000000000000" pitchFamily="2" charset="0"/>
              </a:rPr>
              <a:t> - </a:t>
            </a:r>
            <a:r>
              <a:rPr lang="en-US" sz="2400" dirty="0">
                <a:latin typeface="#9Slide04 SFU Toledo Bold" panose="00000700000000000000" pitchFamily="2" charset="0"/>
              </a:rPr>
              <a:t>5</a:t>
            </a:r>
            <a:r>
              <a:rPr lang="vi-VN" sz="2400" dirty="0">
                <a:latin typeface="#9Slide04 SFU Toledo Bold" panose="00000700000000000000" pitchFamily="2" charset="0"/>
              </a:rPr>
              <a:t> tuổi</a:t>
            </a:r>
          </a:p>
          <a:p>
            <a:pPr algn="ctr"/>
            <a:r>
              <a:rPr lang="vi-VN" sz="2400" dirty="0">
                <a:latin typeface="#9Slide04 SFU Toledo Bold" panose="00000700000000000000" pitchFamily="2" charset="0"/>
              </a:rPr>
              <a:t>Giáo viên: Vũ Thị Thủy</a:t>
            </a:r>
            <a:endParaRPr lang="en-US" sz="2000" dirty="0">
              <a:latin typeface="#9Slide04 SFU Toledo Bold" panose="000007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D75D4-D2DC-ECC0-5BB9-B7CF015A4EBA}"/>
              </a:ext>
            </a:extLst>
          </p:cNvPr>
          <p:cNvSpPr txBox="1"/>
          <p:nvPr/>
        </p:nvSpPr>
        <p:spPr>
          <a:xfrm>
            <a:off x="2365248" y="5335210"/>
            <a:ext cx="746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#9Slide04 SFU Toledo Bold" panose="00000700000000000000" pitchFamily="2" charset="0"/>
              </a:rPr>
              <a:t>Năm học: 202</a:t>
            </a:r>
            <a:r>
              <a:rPr lang="en-US" sz="2400" dirty="0">
                <a:latin typeface="#9Slide04 SFU Toledo Bold" panose="00000700000000000000" pitchFamily="2" charset="0"/>
              </a:rPr>
              <a:t>3</a:t>
            </a:r>
            <a:r>
              <a:rPr lang="vi-VN" sz="2400" dirty="0">
                <a:latin typeface="#9Slide04 SFU Toledo Bold" panose="00000700000000000000" pitchFamily="2" charset="0"/>
              </a:rPr>
              <a:t> -202</a:t>
            </a:r>
            <a:r>
              <a:rPr lang="en-US" sz="2400" dirty="0">
                <a:latin typeface="#9Slide04 SFU Toledo Bold" panose="00000700000000000000" pitchFamily="2" charset="0"/>
              </a:rPr>
              <a:t>4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379F08-8D04-F96F-D341-67F238E6A3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91" y="855079"/>
            <a:ext cx="1460817" cy="147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6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F14770-05E2-8348-48B6-82AF1516E6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nose-clip-art-18 | Clipart Panda - Free Clipart Images">
            <a:extLst>
              <a:ext uri="{FF2B5EF4-FFF2-40B4-BE49-F238E27FC236}">
                <a16:creationId xmlns:a16="http://schemas.microsoft.com/office/drawing/2014/main" id="{164C49C3-5CEE-AA93-C5BD-44968AE7E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65" b="93496" l="8293" r="88780">
                        <a14:foregroundMark x1="14634" y1="8130" x2="14634" y2="8130"/>
                        <a14:foregroundMark x1="40488" y1="31707" x2="40488" y2="31707"/>
                        <a14:foregroundMark x1="48780" y1="35772" x2="48780" y2="35772"/>
                        <a14:foregroundMark x1="11220" y1="29675" x2="11220" y2="29675"/>
                        <a14:foregroundMark x1="37561" y1="37398" x2="37561" y2="37398"/>
                        <a14:foregroundMark x1="38049" y1="30081" x2="38049" y2="30081"/>
                        <a14:foregroundMark x1="48293" y1="36179" x2="48293" y2="36179"/>
                        <a14:foregroundMark x1="45854" y1="31301" x2="45854" y2="31301"/>
                        <a14:foregroundMark x1="44878" y1="29268" x2="44878" y2="29268"/>
                        <a14:foregroundMark x1="41951" y1="15854" x2="41951" y2="15854"/>
                        <a14:foregroundMark x1="51707" y1="50813" x2="51707" y2="50813"/>
                        <a14:foregroundMark x1="59512" y1="93902" x2="59512" y2="93902"/>
                        <a14:foregroundMark x1="89268" y1="64634" x2="89268" y2="64634"/>
                        <a14:foregroundMark x1="12683" y1="4065" x2="12683" y2="4065"/>
                        <a14:foregroundMark x1="87317" y1="50000" x2="87317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35" y="3734879"/>
            <a:ext cx="2660897" cy="295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25C63E-9882-7452-6A28-3115A2A9158F}"/>
              </a:ext>
            </a:extLst>
          </p:cNvPr>
          <p:cNvGrpSpPr/>
          <p:nvPr/>
        </p:nvGrpSpPr>
        <p:grpSpPr>
          <a:xfrm>
            <a:off x="4592832" y="472440"/>
            <a:ext cx="3749040" cy="2606040"/>
            <a:chOff x="5516880" y="472440"/>
            <a:chExt cx="3749040" cy="2606040"/>
          </a:xfrm>
        </p:grpSpPr>
        <p:sp>
          <p:nvSpPr>
            <p:cNvPr id="7" name="Speech Bubble: Rectangle 6">
              <a:extLst>
                <a:ext uri="{FF2B5EF4-FFF2-40B4-BE49-F238E27FC236}">
                  <a16:creationId xmlns:a16="http://schemas.microsoft.com/office/drawing/2014/main" id="{784FDFAC-71C6-3006-6330-A89B78527004}"/>
                </a:ext>
              </a:extLst>
            </p:cNvPr>
            <p:cNvSpPr/>
            <p:nvPr/>
          </p:nvSpPr>
          <p:spPr>
            <a:xfrm>
              <a:off x="5516880" y="472440"/>
              <a:ext cx="3749040" cy="2606040"/>
            </a:xfrm>
            <a:prstGeom prst="wedgeRectCallout">
              <a:avLst>
                <a:gd name="adj1" fmla="val -9328"/>
                <a:gd name="adj2" fmla="val 781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698B2B-4489-7D6E-C8A1-3D11C9762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02" b="94860" l="11012" r="92560">
                          <a14:foregroundMark x1="18452" y1="5841" x2="18452" y2="5841"/>
                          <a14:foregroundMark x1="11012" y1="9346" x2="11012" y2="9346"/>
                          <a14:foregroundMark x1="48214" y1="26636" x2="48214" y2="26636"/>
                          <a14:foregroundMark x1="41071" y1="8178" x2="41071" y2="8178"/>
                          <a14:foregroundMark x1="92560" y1="16822" x2="92560" y2="16822"/>
                          <a14:foregroundMark x1="60714" y1="93458" x2="60714" y2="93458"/>
                          <a14:foregroundMark x1="17560" y1="93458" x2="17560" y2="93458"/>
                          <a14:foregroundMark x1="59226" y1="94860" x2="59226" y2="94860"/>
                          <a14:foregroundMark x1="51488" y1="1402" x2="51488" y2="1402"/>
                        </a14:backgroundRemoval>
                      </a14:imgEffect>
                    </a14:imgLayer>
                  </a14:imgProps>
                </a:ext>
              </a:extLst>
            </a:blip>
            <a:srcRect l="6459"/>
            <a:stretch/>
          </p:blipFill>
          <p:spPr>
            <a:xfrm rot="21236127">
              <a:off x="6635977" y="622605"/>
              <a:ext cx="1740794" cy="237055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D7D18CA-8017-6C7A-48EA-3AC8EAB0EE16}"/>
              </a:ext>
            </a:extLst>
          </p:cNvPr>
          <p:cNvSpPr txBox="1"/>
          <p:nvPr/>
        </p:nvSpPr>
        <p:spPr>
          <a:xfrm>
            <a:off x="8341872" y="164144"/>
            <a:ext cx="4066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Mình cùng nhau giữ sạch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CB500-C4B1-74D5-4D5E-82EA4078C1AC}"/>
              </a:ext>
            </a:extLst>
          </p:cNvPr>
          <p:cNvSpPr txBox="1"/>
          <p:nvPr/>
        </p:nvSpPr>
        <p:spPr>
          <a:xfrm>
            <a:off x="8341872" y="636584"/>
            <a:ext cx="4066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Để  chiếc mũi thêm xinh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8A5F4F-81D9-0EF0-0BC2-F762065761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6635" l="3721" r="94884">
                        <a14:foregroundMark x1="52558" y1="39904" x2="52558" y2="39904"/>
                        <a14:foregroundMark x1="41395" y1="40385" x2="41395" y2="40385"/>
                        <a14:foregroundMark x1="12093" y1="41346" x2="12093" y2="41346"/>
                        <a14:foregroundMark x1="5581" y1="56731" x2="5581" y2="56731"/>
                        <a14:foregroundMark x1="90233" y1="40865" x2="90233" y2="40865"/>
                        <a14:foregroundMark x1="94884" y1="52885" x2="94884" y2="52885"/>
                        <a14:foregroundMark x1="47442" y1="15385" x2="47442" y2="15385"/>
                        <a14:foregroundMark x1="46977" y1="37500" x2="46977" y2="37500"/>
                        <a14:foregroundMark x1="39070" y1="30769" x2="39070" y2="30769"/>
                        <a14:foregroundMark x1="45116" y1="50000" x2="45116" y2="50000"/>
                        <a14:foregroundMark x1="51163" y1="48077" x2="51163" y2="48077"/>
                        <a14:foregroundMark x1="52093" y1="29808" x2="52093" y2="29808"/>
                        <a14:foregroundMark x1="58140" y1="34615" x2="58140" y2="34615"/>
                        <a14:foregroundMark x1="48372" y1="32212" x2="48372" y2="32212"/>
                        <a14:foregroundMark x1="53953" y1="60096" x2="53953" y2="60096"/>
                        <a14:foregroundMark x1="52093" y1="63942" x2="52093" y2="63942"/>
                        <a14:foregroundMark x1="64186" y1="96635" x2="61395" y2="96635"/>
                        <a14:foregroundMark x1="34419" y1="95673" x2="34419" y2="95673"/>
                        <a14:foregroundMark x1="37674" y1="14904" x2="37674" y2="14904"/>
                        <a14:foregroundMark x1="44651" y1="8173" x2="44651" y2="8173"/>
                        <a14:foregroundMark x1="58605" y1="13942" x2="58605" y2="13942"/>
                        <a14:backgroundMark x1="4186" y1="99038" x2="4186" y2="99038"/>
                        <a14:backgroundMark x1="51628" y1="99519" x2="51628" y2="99519"/>
                        <a14:backgroundMark x1="88372" y1="99519" x2="88372" y2="99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1577" y="3734878"/>
            <a:ext cx="3141138" cy="2914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D9CA5B-9ADA-E5FD-4053-7BCF0DB205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2" b="94083" l="7565" r="94096">
                        <a14:foregroundMark x1="7749" y1="31953" x2="7749" y2="31953"/>
                        <a14:foregroundMark x1="76199" y1="94477" x2="76199" y2="94477"/>
                        <a14:foregroundMark x1="91697" y1="88757" x2="91697" y2="88757"/>
                        <a14:foregroundMark x1="92435" y1="27022" x2="92435" y2="27022"/>
                        <a14:foregroundMark x1="64945" y1="25838" x2="64945" y2="25838"/>
                        <a14:foregroundMark x1="94096" y1="89349" x2="94096" y2="89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4219" y="6858000"/>
            <a:ext cx="2443139" cy="228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82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9769 L -0.00183 -0.4407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0E9E604-55C0-2421-D8B8-4B254DBA01C5}"/>
              </a:ext>
            </a:extLst>
          </p:cNvPr>
          <p:cNvSpPr txBox="1"/>
          <p:nvPr/>
        </p:nvSpPr>
        <p:spPr>
          <a:xfrm>
            <a:off x="2138324" y="2526630"/>
            <a:ext cx="923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SFU Toledo Bold" panose="00000700000000000000" pitchFamily="2" charset="0"/>
              </a:rPr>
              <a:t>ĐÀM THOẠI – TRÍCH DẪN</a:t>
            </a:r>
            <a:endParaRPr lang="vi-VN" sz="2800" dirty="0">
              <a:latin typeface="#9Slide04 SFU Toledo Bold" panose="00000700000000000000" pitchFamily="2" charset="0"/>
            </a:endParaRP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947320-57C0-7DB3-D8D7-5288B841BD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60" y="671499"/>
            <a:ext cx="943424" cy="95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FFBB5D-0B13-406E-2875-19B926134057}"/>
              </a:ext>
            </a:extLst>
          </p:cNvPr>
          <p:cNvSpPr txBox="1"/>
          <p:nvPr/>
        </p:nvSpPr>
        <p:spPr>
          <a:xfrm>
            <a:off x="4763933" y="3808338"/>
            <a:ext cx="6766405" cy="1168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 err="1">
                <a:latin typeface="#9Slide04 SFU Toledo Bold" panose="00000700000000000000" pitchFamily="2" charset="0"/>
              </a:rPr>
              <a:t>Bài</a:t>
            </a:r>
            <a:r>
              <a:rPr lang="en-US" sz="3200" dirty="0">
                <a:latin typeface="#9Slide04 SFU Toledo Bold" panose="00000700000000000000" pitchFamily="2" charset="0"/>
              </a:rPr>
              <a:t> </a:t>
            </a:r>
            <a:r>
              <a:rPr lang="en-US" sz="3200" dirty="0" err="1">
                <a:latin typeface="#9Slide04 SFU Toledo Bold" panose="00000700000000000000" pitchFamily="2" charset="0"/>
              </a:rPr>
              <a:t>thơ</a:t>
            </a:r>
            <a:r>
              <a:rPr lang="en-US" sz="3200" dirty="0">
                <a:latin typeface="#9Slide04 SFU Toledo Bold" panose="00000700000000000000" pitchFamily="2" charset="0"/>
              </a:rPr>
              <a:t> </a:t>
            </a:r>
            <a:r>
              <a:rPr lang="en-US" sz="3200" dirty="0" err="1">
                <a:latin typeface="#9Slide04 SFU Toledo Bold" panose="00000700000000000000" pitchFamily="2" charset="0"/>
              </a:rPr>
              <a:t>nói</a:t>
            </a:r>
            <a:r>
              <a:rPr lang="en-US" sz="3200" dirty="0">
                <a:latin typeface="#9Slide04 SFU Toledo Bold" panose="00000700000000000000" pitchFamily="2" charset="0"/>
              </a:rPr>
              <a:t> </a:t>
            </a:r>
            <a:r>
              <a:rPr lang="en-US" sz="3200" dirty="0" err="1">
                <a:latin typeface="#9Slide04 SFU Toledo Bold" panose="00000700000000000000" pitchFamily="2" charset="0"/>
              </a:rPr>
              <a:t>về</a:t>
            </a:r>
            <a:r>
              <a:rPr lang="en-US" sz="3200" dirty="0">
                <a:latin typeface="#9Slide04 SFU Toledo Bold" panose="00000700000000000000" pitchFamily="2" charset="0"/>
              </a:rPr>
              <a:t> </a:t>
            </a:r>
            <a:r>
              <a:rPr lang="en-US" sz="3200" dirty="0" err="1">
                <a:latin typeface="#9Slide04 SFU Toledo Bold" panose="00000700000000000000" pitchFamily="2" charset="0"/>
              </a:rPr>
              <a:t>bộ</a:t>
            </a:r>
            <a:r>
              <a:rPr lang="en-US" sz="3200" dirty="0">
                <a:latin typeface="#9Slide04 SFU Toledo Bold" panose="00000700000000000000" pitchFamily="2" charset="0"/>
              </a:rPr>
              <a:t> </a:t>
            </a:r>
            <a:r>
              <a:rPr lang="en-US" sz="3200" dirty="0" err="1">
                <a:latin typeface="#9Slide04 SFU Toledo Bold" panose="00000700000000000000" pitchFamily="2" charset="0"/>
              </a:rPr>
              <a:t>phận</a:t>
            </a:r>
            <a:r>
              <a:rPr lang="en-US" sz="3200" dirty="0">
                <a:latin typeface="#9Slide04 SFU Toledo Bold" panose="00000700000000000000" pitchFamily="2" charset="0"/>
              </a:rPr>
              <a:t> </a:t>
            </a:r>
            <a:r>
              <a:rPr lang="en-US" sz="3200" dirty="0" err="1">
                <a:latin typeface="#9Slide04 SFU Toledo Bold" panose="00000700000000000000" pitchFamily="2" charset="0"/>
              </a:rPr>
              <a:t>nào</a:t>
            </a:r>
            <a:r>
              <a:rPr lang="en-US" sz="3200" dirty="0">
                <a:latin typeface="#9Slide04 SFU Toledo Bold" panose="00000700000000000000" pitchFamily="2" charset="0"/>
              </a:rPr>
              <a:t> </a:t>
            </a:r>
            <a:r>
              <a:rPr lang="en-US" sz="3200" dirty="0" err="1">
                <a:latin typeface="#9Slide04 SFU Toledo Bold" panose="00000700000000000000" pitchFamily="2" charset="0"/>
              </a:rPr>
              <a:t>của</a:t>
            </a:r>
            <a:r>
              <a:rPr lang="en-US" sz="3200" dirty="0">
                <a:latin typeface="#9Slide04 SFU Toledo Bold" panose="00000700000000000000" pitchFamily="2" charset="0"/>
              </a:rPr>
              <a:t> </a:t>
            </a:r>
            <a:r>
              <a:rPr lang="en-US" sz="3200" dirty="0" err="1">
                <a:latin typeface="#9Slide04 SFU Toledo Bold" panose="00000700000000000000" pitchFamily="2" charset="0"/>
              </a:rPr>
              <a:t>cơ</a:t>
            </a:r>
            <a:r>
              <a:rPr lang="en-US" sz="3200" dirty="0">
                <a:latin typeface="#9Slide04 SFU Toledo Bold" panose="00000700000000000000" pitchFamily="2" charset="0"/>
              </a:rPr>
              <a:t> </a:t>
            </a:r>
            <a:r>
              <a:rPr lang="en-US" sz="3200" dirty="0" err="1">
                <a:latin typeface="#9Slide04 SFU Toledo Bold" panose="00000700000000000000" pitchFamily="2" charset="0"/>
              </a:rPr>
              <a:t>thể</a:t>
            </a:r>
            <a:r>
              <a:rPr lang="vi-VN" sz="3200" dirty="0">
                <a:latin typeface="#9Slide04 SFU Toledo Bold" panose="00000700000000000000" pitchFamily="2" charset="0"/>
              </a:rPr>
              <a:t>? 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BF4792E-DF83-4D24-9924-01EC30A32C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8512"/>
            <a:ext cx="3952259" cy="5932172"/>
          </a:xfrm>
          <a:custGeom>
            <a:avLst/>
            <a:gdLst>
              <a:gd name="connsiteX0" fmla="*/ 986173 w 3952259"/>
              <a:gd name="connsiteY0" fmla="*/ 0 h 5932172"/>
              <a:gd name="connsiteX1" fmla="*/ 3952259 w 3952259"/>
              <a:gd name="connsiteY1" fmla="*/ 2966086 h 5932172"/>
              <a:gd name="connsiteX2" fmla="*/ 986173 w 3952259"/>
              <a:gd name="connsiteY2" fmla="*/ 5932172 h 5932172"/>
              <a:gd name="connsiteX3" fmla="*/ 104150 w 3952259"/>
              <a:gd name="connsiteY3" fmla="*/ 5798823 h 5932172"/>
              <a:gd name="connsiteX4" fmla="*/ 0 w 3952259"/>
              <a:gd name="connsiteY4" fmla="*/ 5760704 h 5932172"/>
              <a:gd name="connsiteX5" fmla="*/ 0 w 3952259"/>
              <a:gd name="connsiteY5" fmla="*/ 171469 h 5932172"/>
              <a:gd name="connsiteX6" fmla="*/ 104150 w 3952259"/>
              <a:gd name="connsiteY6" fmla="*/ 133350 h 5932172"/>
              <a:gd name="connsiteX7" fmla="*/ 986173 w 3952259"/>
              <a:gd name="connsiteY7" fmla="*/ 0 h 593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2259" h="5932172">
                <a:moveTo>
                  <a:pt x="986173" y="0"/>
                </a:moveTo>
                <a:cubicBezTo>
                  <a:pt x="2624297" y="0"/>
                  <a:pt x="3952259" y="1327962"/>
                  <a:pt x="3952259" y="2966086"/>
                </a:cubicBezTo>
                <a:cubicBezTo>
                  <a:pt x="3952259" y="4604210"/>
                  <a:pt x="2624297" y="5932172"/>
                  <a:pt x="986173" y="5932172"/>
                </a:cubicBezTo>
                <a:cubicBezTo>
                  <a:pt x="679025" y="5932172"/>
                  <a:pt x="382781" y="5885486"/>
                  <a:pt x="104150" y="5798823"/>
                </a:cubicBezTo>
                <a:lnTo>
                  <a:pt x="0" y="5760704"/>
                </a:lnTo>
                <a:lnTo>
                  <a:pt x="0" y="171469"/>
                </a:lnTo>
                <a:lnTo>
                  <a:pt x="104150" y="133350"/>
                </a:lnTo>
                <a:cubicBezTo>
                  <a:pt x="382781" y="46686"/>
                  <a:pt x="679025" y="0"/>
                  <a:pt x="9861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5837328-A57C-47AA-B520-C83F4A6BD1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8125" y="0"/>
            <a:ext cx="4475748" cy="3256337"/>
          </a:xfrm>
          <a:custGeom>
            <a:avLst/>
            <a:gdLst>
              <a:gd name="connsiteX0" fmla="*/ 246861 w 4475748"/>
              <a:gd name="connsiteY0" fmla="*/ 0 h 3256337"/>
              <a:gd name="connsiteX1" fmla="*/ 4228888 w 4475748"/>
              <a:gd name="connsiteY1" fmla="*/ 0 h 3256337"/>
              <a:gd name="connsiteX2" fmla="*/ 4299885 w 4475748"/>
              <a:gd name="connsiteY2" fmla="*/ 147382 h 3256337"/>
              <a:gd name="connsiteX3" fmla="*/ 4475748 w 4475748"/>
              <a:gd name="connsiteY3" fmla="*/ 1018463 h 3256337"/>
              <a:gd name="connsiteX4" fmla="*/ 2237874 w 4475748"/>
              <a:gd name="connsiteY4" fmla="*/ 3256337 h 3256337"/>
              <a:gd name="connsiteX5" fmla="*/ 0 w 4475748"/>
              <a:gd name="connsiteY5" fmla="*/ 1018463 h 3256337"/>
              <a:gd name="connsiteX6" fmla="*/ 175863 w 4475748"/>
              <a:gd name="connsiteY6" fmla="*/ 147382 h 325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5748" h="3256337">
                <a:moveTo>
                  <a:pt x="246861" y="0"/>
                </a:moveTo>
                <a:lnTo>
                  <a:pt x="4228888" y="0"/>
                </a:lnTo>
                <a:lnTo>
                  <a:pt x="4299885" y="147382"/>
                </a:lnTo>
                <a:cubicBezTo>
                  <a:pt x="4413128" y="415117"/>
                  <a:pt x="4475748" y="709477"/>
                  <a:pt x="4475748" y="1018463"/>
                </a:cubicBezTo>
                <a:cubicBezTo>
                  <a:pt x="4475748" y="2254407"/>
                  <a:pt x="3473818" y="3256337"/>
                  <a:pt x="2237874" y="3256337"/>
                </a:cubicBezTo>
                <a:cubicBezTo>
                  <a:pt x="1001930" y="3256337"/>
                  <a:pt x="0" y="2254407"/>
                  <a:pt x="0" y="1018463"/>
                </a:cubicBezTo>
                <a:cubicBezTo>
                  <a:pt x="0" y="709477"/>
                  <a:pt x="62621" y="415117"/>
                  <a:pt x="175863" y="14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580241">
            <a:off x="-1784401" y="613620"/>
            <a:ext cx="6199926" cy="6199926"/>
          </a:xfrm>
          <a:prstGeom prst="arc">
            <a:avLst>
              <a:gd name="adj1" fmla="val 14455503"/>
              <a:gd name="adj2" fmla="val 18389131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artoon of a lips&#10;&#10;Description automatically generated">
            <a:extLst>
              <a:ext uri="{FF2B5EF4-FFF2-40B4-BE49-F238E27FC236}">
                <a16:creationId xmlns:a16="http://schemas.microsoft.com/office/drawing/2014/main" id="{D754D3BA-D4C3-1B08-9D32-6614A81E9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4" y="2626042"/>
            <a:ext cx="3146891" cy="1397111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A nose and nose with a white background&#10;&#10;Description automatically generated">
            <a:extLst>
              <a:ext uri="{FF2B5EF4-FFF2-40B4-BE49-F238E27FC236}">
                <a16:creationId xmlns:a16="http://schemas.microsoft.com/office/drawing/2014/main" id="{11E1D8F5-5875-21FF-64FD-69FEE62D8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34" y="133707"/>
            <a:ext cx="2202330" cy="2488039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A03A6A2-7849-4179-B68F-C11DDDB23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1078" y="0"/>
            <a:ext cx="3440922" cy="3674631"/>
          </a:xfrm>
          <a:custGeom>
            <a:avLst/>
            <a:gdLst>
              <a:gd name="connsiteX0" fmla="*/ 523074 w 3440922"/>
              <a:gd name="connsiteY0" fmla="*/ 0 h 3674631"/>
              <a:gd name="connsiteX1" fmla="*/ 3440922 w 3440922"/>
              <a:gd name="connsiteY1" fmla="*/ 0 h 3674631"/>
              <a:gd name="connsiteX2" fmla="*/ 3440922 w 3440922"/>
              <a:gd name="connsiteY2" fmla="*/ 3321701 h 3674631"/>
              <a:gd name="connsiteX3" fmla="*/ 3304578 w 3440922"/>
              <a:gd name="connsiteY3" fmla="*/ 3404532 h 3674631"/>
              <a:gd name="connsiteX4" fmla="*/ 2237874 w 3440922"/>
              <a:gd name="connsiteY4" fmla="*/ 3674631 h 3674631"/>
              <a:gd name="connsiteX5" fmla="*/ 0 w 3440922"/>
              <a:gd name="connsiteY5" fmla="*/ 1436757 h 3674631"/>
              <a:gd name="connsiteX6" fmla="*/ 511022 w 3440922"/>
              <a:gd name="connsiteY6" fmla="*/ 13261 h 3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0922" h="3674631">
                <a:moveTo>
                  <a:pt x="523074" y="0"/>
                </a:moveTo>
                <a:lnTo>
                  <a:pt x="3440922" y="0"/>
                </a:lnTo>
                <a:lnTo>
                  <a:pt x="3440922" y="3321701"/>
                </a:lnTo>
                <a:lnTo>
                  <a:pt x="3304578" y="3404532"/>
                </a:lnTo>
                <a:cubicBezTo>
                  <a:pt x="2987486" y="3576786"/>
                  <a:pt x="2624107" y="3674631"/>
                  <a:pt x="2237874" y="3674631"/>
                </a:cubicBezTo>
                <a:cubicBezTo>
                  <a:pt x="1001930" y="3674631"/>
                  <a:pt x="0" y="2672701"/>
                  <a:pt x="0" y="1436757"/>
                </a:cubicBezTo>
                <a:cubicBezTo>
                  <a:pt x="0" y="896032"/>
                  <a:pt x="191776" y="400098"/>
                  <a:pt x="511022" y="132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close up of eyes&#10;&#10;Description automatically generated">
            <a:extLst>
              <a:ext uri="{FF2B5EF4-FFF2-40B4-BE49-F238E27FC236}">
                <a16:creationId xmlns:a16="http://schemas.microsoft.com/office/drawing/2014/main" id="{E93609A7-2BCE-2069-525C-9D55DC95DE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8"/>
          <a:stretch/>
        </p:blipFill>
        <p:spPr>
          <a:xfrm>
            <a:off x="9473404" y="1042528"/>
            <a:ext cx="2518129" cy="1108016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67D42E-A57D-B9DC-5162-EF24D6E3D0B4}"/>
              </a:ext>
            </a:extLst>
          </p:cNvPr>
          <p:cNvSpPr txBox="1"/>
          <p:nvPr/>
        </p:nvSpPr>
        <p:spPr>
          <a:xfrm>
            <a:off x="4994834" y="4790694"/>
            <a:ext cx="6766405" cy="1168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 err="1">
                <a:latin typeface="#9Slide04 SFU Toledo Bold" panose="00000700000000000000" pitchFamily="2" charset="0"/>
              </a:rPr>
              <a:t>Tôi</a:t>
            </a:r>
            <a:r>
              <a:rPr lang="en-US" sz="3200" dirty="0">
                <a:latin typeface="#9Slide04 SFU Toledo Bold" panose="00000700000000000000" pitchFamily="2" charset="0"/>
              </a:rPr>
              <a:t> </a:t>
            </a:r>
            <a:r>
              <a:rPr lang="en-US" sz="3200" dirty="0" err="1">
                <a:latin typeface="#9Slide04 SFU Toledo Bold" panose="00000700000000000000" pitchFamily="2" charset="0"/>
              </a:rPr>
              <a:t>là</a:t>
            </a:r>
            <a:r>
              <a:rPr lang="en-US" sz="3200" dirty="0">
                <a:latin typeface="#9Slide04 SFU Toledo Bold" panose="00000700000000000000" pitchFamily="2" charset="0"/>
              </a:rPr>
              <a:t> </a:t>
            </a:r>
            <a:r>
              <a:rPr lang="en-US" sz="3200" dirty="0" err="1">
                <a:latin typeface="#9Slide04 SFU Toledo Bold" panose="00000700000000000000" pitchFamily="2" charset="0"/>
              </a:rPr>
              <a:t>chiếc</a:t>
            </a:r>
            <a:r>
              <a:rPr lang="en-US" sz="3200" dirty="0">
                <a:latin typeface="#9Slide04 SFU Toledo Bold" panose="00000700000000000000" pitchFamily="2" charset="0"/>
              </a:rPr>
              <a:t> </a:t>
            </a:r>
            <a:r>
              <a:rPr lang="en-US" sz="3200" dirty="0" err="1">
                <a:latin typeface="#9Slide04 SFU Toledo Bold" panose="00000700000000000000" pitchFamily="2" charset="0"/>
              </a:rPr>
              <a:t>mũi</a:t>
            </a:r>
            <a:r>
              <a:rPr lang="en-US" sz="3200" dirty="0">
                <a:latin typeface="#9Slide04 SFU Toledo Bold" panose="00000700000000000000" pitchFamily="2" charset="0"/>
              </a:rPr>
              <a:t> </a:t>
            </a:r>
            <a:r>
              <a:rPr lang="en-US" sz="3200" dirty="0" err="1">
                <a:latin typeface="#9Slide04 SFU Toledo Bold" panose="00000700000000000000" pitchFamily="2" charset="0"/>
              </a:rPr>
              <a:t>xinh</a:t>
            </a:r>
            <a:endParaRPr lang="en-US" sz="3200" dirty="0">
              <a:latin typeface="#9Slide04 SFU Toledo Bold" panose="00000700000000000000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3200" dirty="0" err="1">
                <a:latin typeface="#9Slide04 SFU Toledo Bold" panose="00000700000000000000" pitchFamily="2" charset="0"/>
              </a:rPr>
              <a:t>Giúp</a:t>
            </a:r>
            <a:r>
              <a:rPr lang="en-US" sz="3200" dirty="0">
                <a:latin typeface="#9Slide04 SFU Toledo Bold" panose="00000700000000000000" pitchFamily="2" charset="0"/>
              </a:rPr>
              <a:t> </a:t>
            </a:r>
            <a:r>
              <a:rPr lang="en-US" sz="3200" dirty="0" err="1">
                <a:latin typeface="#9Slide04 SFU Toledo Bold" panose="00000700000000000000" pitchFamily="2" charset="0"/>
              </a:rPr>
              <a:t>bạn</a:t>
            </a:r>
            <a:r>
              <a:rPr lang="en-US" sz="3200" dirty="0">
                <a:latin typeface="#9Slide04 SFU Toledo Bold" panose="00000700000000000000" pitchFamily="2" charset="0"/>
              </a:rPr>
              <a:t> </a:t>
            </a:r>
            <a:r>
              <a:rPr lang="en-US" sz="3200" dirty="0" err="1">
                <a:latin typeface="#9Slide04 SFU Toledo Bold" panose="00000700000000000000" pitchFamily="2" charset="0"/>
              </a:rPr>
              <a:t>biết</a:t>
            </a:r>
            <a:r>
              <a:rPr lang="en-US" sz="3200" dirty="0">
                <a:latin typeface="#9Slide04 SFU Toledo Bold" panose="00000700000000000000" pitchFamily="2" charset="0"/>
              </a:rPr>
              <a:t> bao </a:t>
            </a:r>
            <a:r>
              <a:rPr lang="en-US" sz="3200" dirty="0" err="1">
                <a:latin typeface="#9Slide04 SFU Toledo Bold" panose="00000700000000000000" pitchFamily="2" charset="0"/>
              </a:rPr>
              <a:t>điều</a:t>
            </a:r>
            <a:endParaRPr lang="vi-VN" sz="3200" dirty="0">
              <a:latin typeface="#9Slide04 SFU Toledo 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7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5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3" name="Group 17">
            <a:extLst>
              <a:ext uri="{FF2B5EF4-FFF2-40B4-BE49-F238E27FC236}">
                <a16:creationId xmlns:a16="http://schemas.microsoft.com/office/drawing/2014/main" id="{D77C2DC4-03FC-4BF3-9F66-E9A3066EE4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3BD7D54-1B49-4AE3-89F2-EA4811619C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19">
              <a:extLst>
                <a:ext uri="{FF2B5EF4-FFF2-40B4-BE49-F238E27FC236}">
                  <a16:creationId xmlns:a16="http://schemas.microsoft.com/office/drawing/2014/main" id="{D1BD4E27-98FF-430B-A77B-3BF03B5420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21">
            <a:extLst>
              <a:ext uri="{FF2B5EF4-FFF2-40B4-BE49-F238E27FC236}">
                <a16:creationId xmlns:a16="http://schemas.microsoft.com/office/drawing/2014/main" id="{7E13C525-8EE3-4288-848F-C9B2A174F2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6" name="Rectangle 23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1" y="457200"/>
            <a:ext cx="11277600" cy="594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E5B53-04C0-74AD-E2E9-A60400A39665}"/>
              </a:ext>
            </a:extLst>
          </p:cNvPr>
          <p:cNvSpPr txBox="1"/>
          <p:nvPr/>
        </p:nvSpPr>
        <p:spPr>
          <a:xfrm>
            <a:off x="6057591" y="2872732"/>
            <a:ext cx="4759325" cy="7010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>
              <a:spcAft>
                <a:spcPts val="600"/>
              </a:spcAft>
            </a:pPr>
            <a:r>
              <a:rPr lang="en-US" sz="2800" dirty="0" err="1" smtClean="0">
                <a:latin typeface="#9Slide04 SFU Toledo Bold" panose="00000700000000000000" pitchFamily="2" charset="0"/>
              </a:rPr>
              <a:t>Mũi</a:t>
            </a:r>
            <a:r>
              <a:rPr lang="en-US" sz="2800" dirty="0" smtClean="0"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latin typeface="#9Slide04 SFU Toledo Bold" panose="00000700000000000000" pitchFamily="2" charset="0"/>
              </a:rPr>
              <a:t>giúp</a:t>
            </a:r>
            <a:r>
              <a:rPr lang="en-US" sz="2800" dirty="0"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latin typeface="#9Slide04 SFU Toledo Bold" panose="00000700000000000000" pitchFamily="2" charset="0"/>
              </a:rPr>
              <a:t>chúng</a:t>
            </a:r>
            <a:r>
              <a:rPr lang="en-US" sz="2800" dirty="0">
                <a:latin typeface="#9Slide04 SFU Toledo Bold" panose="00000700000000000000" pitchFamily="2" charset="0"/>
              </a:rPr>
              <a:t> ta </a:t>
            </a:r>
            <a:r>
              <a:rPr lang="en-US" sz="2800" dirty="0" err="1">
                <a:latin typeface="#9Slide04 SFU Toledo Bold" panose="00000700000000000000" pitchFamily="2" charset="0"/>
              </a:rPr>
              <a:t>những</a:t>
            </a:r>
            <a:r>
              <a:rPr lang="en-US" sz="2800" dirty="0"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latin typeface="#9Slide04 SFU Toledo Bold" panose="00000700000000000000" pitchFamily="2" charset="0"/>
              </a:rPr>
              <a:t>gì</a:t>
            </a:r>
            <a:r>
              <a:rPr lang="en-US" sz="2800" dirty="0">
                <a:latin typeface="#9Slide04 SFU Toledo Bold" panose="00000700000000000000" pitchFamily="2" charset="0"/>
              </a:rPr>
              <a:t>?</a:t>
            </a:r>
            <a:endParaRPr lang="vi-VN" sz="2800" dirty="0">
              <a:latin typeface="#9Slide04 SFU Toledo Bold" panose="00000700000000000000" pitchFamily="2" charset="0"/>
            </a:endParaRPr>
          </a:p>
        </p:txBody>
      </p:sp>
      <p:pic>
        <p:nvPicPr>
          <p:cNvPr id="7" name="Picture 6" descr="A cartoon of a child holding flowers&#10;&#10;Description automatically generated">
            <a:extLst>
              <a:ext uri="{FF2B5EF4-FFF2-40B4-BE49-F238E27FC236}">
                <a16:creationId xmlns:a16="http://schemas.microsoft.com/office/drawing/2014/main" id="{8A45FEBD-2975-F81A-0CA2-0B9201948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83" y="3325558"/>
            <a:ext cx="1764355" cy="2978363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11EE3188-4C37-ED93-080D-E67D5851DDEB}"/>
              </a:ext>
            </a:extLst>
          </p:cNvPr>
          <p:cNvSpPr/>
          <p:nvPr/>
        </p:nvSpPr>
        <p:spPr>
          <a:xfrm>
            <a:off x="6154944" y="1275079"/>
            <a:ext cx="4876800" cy="1330957"/>
          </a:xfrm>
          <a:prstGeom prst="wedgeRectCallout">
            <a:avLst>
              <a:gd name="adj1" fmla="val 7292"/>
              <a:gd name="adj2" fmla="val 7780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C408A4-5845-6FE7-B7A0-76A5D546CD71}"/>
              </a:ext>
            </a:extLst>
          </p:cNvPr>
          <p:cNvSpPr txBox="1"/>
          <p:nvPr/>
        </p:nvSpPr>
        <p:spPr>
          <a:xfrm>
            <a:off x="6247978" y="1958334"/>
            <a:ext cx="4495801" cy="4571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  <a:latin typeface="#9Slide04 SFU Toledo Bold" panose="00000700000000000000" pitchFamily="2" charset="0"/>
              </a:rPr>
              <a:t>Hương</a:t>
            </a:r>
            <a:r>
              <a:rPr lang="en-US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4 SFU Toledo Bold" panose="00000700000000000000" pitchFamily="2" charset="0"/>
              </a:rPr>
              <a:t>ngạt</a:t>
            </a:r>
            <a:r>
              <a:rPr lang="en-US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4 SFU Toledo Bold" panose="00000700000000000000" pitchFamily="2" charset="0"/>
              </a:rPr>
              <a:t>ngào</a:t>
            </a:r>
            <a:r>
              <a:rPr lang="en-US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4 SFU Toledo Bold" panose="00000700000000000000" pitchFamily="2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4 SFU Toledo Bold" panose="00000700000000000000" pitchFamily="2" charset="0"/>
              </a:rPr>
              <a:t>hoa</a:t>
            </a:r>
            <a:endParaRPr lang="vi-VN" sz="2800" dirty="0">
              <a:solidFill>
                <a:schemeClr val="bg1"/>
              </a:solidFill>
              <a:latin typeface="#9Slide04 SFU Toledo Bold" panose="00000700000000000000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D0B57D-10F9-195F-BF2D-0C087D916AA8}"/>
              </a:ext>
            </a:extLst>
          </p:cNvPr>
          <p:cNvSpPr txBox="1"/>
          <p:nvPr/>
        </p:nvSpPr>
        <p:spPr>
          <a:xfrm>
            <a:off x="6247979" y="1501135"/>
            <a:ext cx="4495801" cy="4571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  <a:latin typeface="#9Slide04 SFU Toledo Bold" panose="00000700000000000000" pitchFamily="2" charset="0"/>
              </a:rPr>
              <a:t>Ngửi</a:t>
            </a:r>
            <a:r>
              <a:rPr lang="en-US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4 SFU Toledo Bold" panose="00000700000000000000" pitchFamily="2" charset="0"/>
              </a:rPr>
              <a:t>hương</a:t>
            </a:r>
            <a:r>
              <a:rPr lang="en-US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4 SFU Toledo Bold" panose="00000700000000000000" pitchFamily="2" charset="0"/>
              </a:rPr>
              <a:t>thơm</a:t>
            </a:r>
            <a:r>
              <a:rPr lang="en-US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4 SFU Toledo Bold" panose="00000700000000000000" pitchFamily="2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4 SFU Toledo Bold" panose="00000700000000000000" pitchFamily="2" charset="0"/>
              </a:rPr>
              <a:t>lúa</a:t>
            </a:r>
            <a:endParaRPr lang="en-US" sz="2800" dirty="0">
              <a:solidFill>
                <a:schemeClr val="bg1"/>
              </a:solidFill>
              <a:latin typeface="#9Slide04 SFU Toledo Bold" panose="000007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322E6E-50FE-1855-48A0-93D9F5AD1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27" y="732781"/>
            <a:ext cx="3029373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5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3" name="Group 17">
            <a:extLst>
              <a:ext uri="{FF2B5EF4-FFF2-40B4-BE49-F238E27FC236}">
                <a16:creationId xmlns:a16="http://schemas.microsoft.com/office/drawing/2014/main" id="{D77C2DC4-03FC-4BF3-9F66-E9A3066EE4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3BD7D54-1B49-4AE3-89F2-EA4811619C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19">
              <a:extLst>
                <a:ext uri="{FF2B5EF4-FFF2-40B4-BE49-F238E27FC236}">
                  <a16:creationId xmlns:a16="http://schemas.microsoft.com/office/drawing/2014/main" id="{D1BD4E27-98FF-430B-A77B-3BF03B5420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21">
            <a:extLst>
              <a:ext uri="{FF2B5EF4-FFF2-40B4-BE49-F238E27FC236}">
                <a16:creationId xmlns:a16="http://schemas.microsoft.com/office/drawing/2014/main" id="{7E13C525-8EE3-4288-848F-C9B2A174F2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6" name="Rectangle 23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1" y="457200"/>
            <a:ext cx="11277600" cy="594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E5B53-04C0-74AD-E2E9-A60400A39665}"/>
              </a:ext>
            </a:extLst>
          </p:cNvPr>
          <p:cNvSpPr txBox="1"/>
          <p:nvPr/>
        </p:nvSpPr>
        <p:spPr>
          <a:xfrm>
            <a:off x="6057591" y="2956561"/>
            <a:ext cx="4759325" cy="7010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>
              <a:spcAft>
                <a:spcPts val="600"/>
              </a:spcAft>
            </a:pPr>
            <a:r>
              <a:rPr lang="vi-VN" sz="2800" dirty="0">
                <a:latin typeface="#9Slide04 SFU Toledo Bold" panose="00000700000000000000" pitchFamily="2" charset="0"/>
              </a:rPr>
              <a:t>Ngoài ra mũi con giúp chúng ta làm </a:t>
            </a:r>
            <a:r>
              <a:rPr lang="en-US" sz="2800" dirty="0" err="1">
                <a:latin typeface="#9Slide04 SFU Toledo Bold" panose="00000700000000000000" pitchFamily="2" charset="0"/>
              </a:rPr>
              <a:t>gì</a:t>
            </a:r>
            <a:r>
              <a:rPr lang="vi-VN" sz="2800" dirty="0">
                <a:latin typeface="#9Slide04 SFU Toledo Bold" panose="00000700000000000000" pitchFamily="2" charset="0"/>
              </a:rPr>
              <a:t> nữa</a:t>
            </a:r>
            <a:r>
              <a:rPr lang="en-US" sz="2800" dirty="0">
                <a:latin typeface="#9Slide04 SFU Toledo Bold" panose="00000700000000000000" pitchFamily="2" charset="0"/>
              </a:rPr>
              <a:t>?</a:t>
            </a:r>
            <a:endParaRPr lang="vi-VN" sz="2800" dirty="0">
              <a:latin typeface="#9Slide04 SFU Toledo Bold" panose="00000700000000000000" pitchFamily="2" charset="0"/>
            </a:endParaRPr>
          </a:p>
        </p:txBody>
      </p:sp>
      <p:pic>
        <p:nvPicPr>
          <p:cNvPr id="7" name="Picture 6" descr="A cartoon of a child holding flowers&#10;&#10;Description automatically generated">
            <a:extLst>
              <a:ext uri="{FF2B5EF4-FFF2-40B4-BE49-F238E27FC236}">
                <a16:creationId xmlns:a16="http://schemas.microsoft.com/office/drawing/2014/main" id="{8A45FEBD-2975-F81A-0CA2-0B9201948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84" y="990600"/>
            <a:ext cx="1309065" cy="2209799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id="{89F0BC1B-A5AA-A642-4836-95416CCC5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62" y="990593"/>
            <a:ext cx="1325882" cy="2209804"/>
          </a:xfrm>
          <a:prstGeom prst="rect">
            <a:avLst/>
          </a:prstGeom>
        </p:spPr>
      </p:pic>
      <p:pic>
        <p:nvPicPr>
          <p:cNvPr id="11" name="Picture 10" descr="A cartoon of a child wearing headphones&#10;&#10;Description automatically generated">
            <a:extLst>
              <a:ext uri="{FF2B5EF4-FFF2-40B4-BE49-F238E27FC236}">
                <a16:creationId xmlns:a16="http://schemas.microsoft.com/office/drawing/2014/main" id="{66308326-A023-6B77-FD2F-C0AEE8BA1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94" y="3657595"/>
            <a:ext cx="1408749" cy="2209804"/>
          </a:xfrm>
          <a:prstGeom prst="rect">
            <a:avLst/>
          </a:prstGeom>
        </p:spPr>
      </p:pic>
      <p:pic>
        <p:nvPicPr>
          <p:cNvPr id="6" name="Picture 5" descr="A cartoon of a baby eating&#10;&#10;Description automatically generated">
            <a:extLst>
              <a:ext uri="{FF2B5EF4-FFF2-40B4-BE49-F238E27FC236}">
                <a16:creationId xmlns:a16="http://schemas.microsoft.com/office/drawing/2014/main" id="{7B59E169-9C39-735D-B66E-380B78A7D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697" y="3657595"/>
            <a:ext cx="1513716" cy="2209805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11EE3188-4C37-ED93-080D-E67D5851DDEB}"/>
              </a:ext>
            </a:extLst>
          </p:cNvPr>
          <p:cNvSpPr/>
          <p:nvPr/>
        </p:nvSpPr>
        <p:spPr>
          <a:xfrm>
            <a:off x="6154944" y="1275079"/>
            <a:ext cx="4876800" cy="1330957"/>
          </a:xfrm>
          <a:prstGeom prst="wedgeRectCallout">
            <a:avLst>
              <a:gd name="adj1" fmla="val 7292"/>
              <a:gd name="adj2" fmla="val 7780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C408A4-5845-6FE7-B7A0-76A5D546CD71}"/>
              </a:ext>
            </a:extLst>
          </p:cNvPr>
          <p:cNvSpPr txBox="1"/>
          <p:nvPr/>
        </p:nvSpPr>
        <p:spPr>
          <a:xfrm>
            <a:off x="6247978" y="1958334"/>
            <a:ext cx="4495801" cy="4571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Giúp bạn thở nữa đấy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D0B57D-10F9-195F-BF2D-0C087D916AA8}"/>
              </a:ext>
            </a:extLst>
          </p:cNvPr>
          <p:cNvSpPr txBox="1"/>
          <p:nvPr/>
        </p:nvSpPr>
        <p:spPr>
          <a:xfrm>
            <a:off x="6247979" y="1501135"/>
            <a:ext cx="4495801" cy="4571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Như vậy đã hết đâu</a:t>
            </a:r>
            <a:endParaRPr lang="en-US" sz="2800" dirty="0">
              <a:solidFill>
                <a:schemeClr val="bg1"/>
              </a:solidFill>
              <a:latin typeface="#9Slide04 SFU Toledo 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598A69-FFFE-4C09-8FE9-D660337B0C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5533524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B2614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 crying&#10;&#10;Description automatically generated">
            <a:extLst>
              <a:ext uri="{FF2B5EF4-FFF2-40B4-BE49-F238E27FC236}">
                <a16:creationId xmlns:a16="http://schemas.microsoft.com/office/drawing/2014/main" id="{EB84907B-A63D-99C6-86D1-FA9F72DEB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3" b="93750" l="9851" r="89851">
                        <a14:foregroundMark x1="36119" y1="94196" x2="36119" y2="94196"/>
                        <a14:foregroundMark x1="36418" y1="59821" x2="36418" y2="59821"/>
                        <a14:foregroundMark x1="47463" y1="7143" x2="47463" y2="7143"/>
                        <a14:foregroundMark x1="48358" y1="62946" x2="48358" y2="62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6" y="662869"/>
            <a:ext cx="4720877" cy="31566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B6121AA-FB9C-49D8-9295-014C895AFB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157449"/>
            <a:ext cx="3122867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rtoon of a person wearing a face mask&#10;&#10;Description automatically generated">
            <a:extLst>
              <a:ext uri="{FF2B5EF4-FFF2-40B4-BE49-F238E27FC236}">
                <a16:creationId xmlns:a16="http://schemas.microsoft.com/office/drawing/2014/main" id="{9BBC248C-BDC6-6D2A-7C3D-959D83240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17" y="4328887"/>
            <a:ext cx="2575896" cy="18739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C188CD4-9C38-4BEB-8E94-633B1B48BC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60883" y="4132885"/>
            <a:ext cx="2288736" cy="2274541"/>
          </a:xfrm>
          <a:prstGeom prst="rect">
            <a:avLst/>
          </a:prstGeom>
          <a:solidFill>
            <a:srgbClr val="B2614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BD155-F3B5-4CE9-AB1C-08C964CDC7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368A6295-CC42-5AD8-D519-68A8462C8C73}"/>
              </a:ext>
            </a:extLst>
          </p:cNvPr>
          <p:cNvSpPr/>
          <p:nvPr/>
        </p:nvSpPr>
        <p:spPr>
          <a:xfrm>
            <a:off x="6483217" y="1575713"/>
            <a:ext cx="4876800" cy="1330957"/>
          </a:xfrm>
          <a:prstGeom prst="wedgeRectCallout">
            <a:avLst>
              <a:gd name="adj1" fmla="val 7292"/>
              <a:gd name="adj2" fmla="val 7780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3615CA-5D0E-97C7-601B-2EF125CA2674}"/>
              </a:ext>
            </a:extLst>
          </p:cNvPr>
          <p:cNvSpPr txBox="1"/>
          <p:nvPr/>
        </p:nvSpPr>
        <p:spPr>
          <a:xfrm>
            <a:off x="6576251" y="2258968"/>
            <a:ext cx="4495801" cy="4571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Giúp bạn thở nữa đấy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F149D3-4DBA-F5F2-7542-77C04F3A2DFC}"/>
              </a:ext>
            </a:extLst>
          </p:cNvPr>
          <p:cNvSpPr txBox="1"/>
          <p:nvPr/>
        </p:nvSpPr>
        <p:spPr>
          <a:xfrm>
            <a:off x="6576252" y="1801769"/>
            <a:ext cx="4495801" cy="4571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Như vậy đã hết đâu</a:t>
            </a:r>
            <a:endParaRPr lang="en-US" sz="2800" dirty="0">
              <a:solidFill>
                <a:schemeClr val="bg1"/>
              </a:solidFill>
              <a:latin typeface="#9Slide04 SFU Toledo Bold" panose="000007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6DABD5-C114-76C6-7F07-350C1BB014B6}"/>
              </a:ext>
            </a:extLst>
          </p:cNvPr>
          <p:cNvSpPr txBox="1"/>
          <p:nvPr/>
        </p:nvSpPr>
        <p:spPr>
          <a:xfrm>
            <a:off x="6483217" y="3456415"/>
            <a:ext cx="4759325" cy="7010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>
              <a:spcAft>
                <a:spcPts val="600"/>
              </a:spcAft>
            </a:pPr>
            <a:r>
              <a:rPr lang="en-US" sz="2800">
                <a:latin typeface="#9Slide04 SFU Toledo Bold" panose="00000700000000000000" pitchFamily="2" charset="0"/>
              </a:rPr>
              <a:t>Vậy chúng mình phải làm gì để bảo vệ chiếc mũi?</a:t>
            </a:r>
            <a:endParaRPr lang="vi-VN" sz="2800" dirty="0">
              <a:latin typeface="#9Slide04 SFU Toledo 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1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0E9E604-55C0-2421-D8B8-4B254DBA01C5}"/>
              </a:ext>
            </a:extLst>
          </p:cNvPr>
          <p:cNvSpPr txBox="1"/>
          <p:nvPr/>
        </p:nvSpPr>
        <p:spPr>
          <a:xfrm>
            <a:off x="4256690" y="1833852"/>
            <a:ext cx="5423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#9Slide04 SFU Toledo Bold" panose="00000700000000000000" pitchFamily="2" charset="0"/>
              </a:rPr>
              <a:t>Mở rộng: Mũi cũng như các bộ phận khác trên cơ thể chúng ta cần phải biết bảo về và giữ gìn chúng để có sức khoẻ tốt</a:t>
            </a:r>
            <a:endParaRPr lang="vi-VN" sz="2400" dirty="0">
              <a:latin typeface="#9Slide04 SFU Toledo 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00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doc tho tam su cai mui">
            <a:hlinkClick r:id="" action="ppaction://media"/>
            <a:extLst>
              <a:ext uri="{FF2B5EF4-FFF2-40B4-BE49-F238E27FC236}">
                <a16:creationId xmlns:a16="http://schemas.microsoft.com/office/drawing/2014/main" id="{BB509D51-DB5B-A677-BEA8-FE6B8035BD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9614" y="60169"/>
            <a:ext cx="12498227" cy="690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0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F78FA32-5FAB-9E3C-D960-0859E9551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C17D68-58EC-F307-5D40-4F9C87CC5089}"/>
              </a:ext>
            </a:extLst>
          </p:cNvPr>
          <p:cNvSpPr txBox="1"/>
          <p:nvPr/>
        </p:nvSpPr>
        <p:spPr>
          <a:xfrm>
            <a:off x="2121408" y="543010"/>
            <a:ext cx="746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#9Slide04 SFU Toledo Bold" panose="00000700000000000000" pitchFamily="2" charset="0"/>
              </a:rPr>
              <a:t>MỤC ĐÍCH -  YÊU CẦU</a:t>
            </a:r>
            <a:endParaRPr lang="en-US" sz="2800" dirty="0">
              <a:latin typeface="#9Slide04 SFU Toledo Bold" panose="000007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CFB08F-E636-D712-BE5A-CB33A7B6B964}"/>
              </a:ext>
            </a:extLst>
          </p:cNvPr>
          <p:cNvSpPr txBox="1"/>
          <p:nvPr/>
        </p:nvSpPr>
        <p:spPr>
          <a:xfrm>
            <a:off x="1659600" y="1087813"/>
            <a:ext cx="696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66098-9CEF-1BF5-497B-F3408199C4E7}"/>
              </a:ext>
            </a:extLst>
          </p:cNvPr>
          <p:cNvSpPr txBox="1"/>
          <p:nvPr/>
        </p:nvSpPr>
        <p:spPr>
          <a:xfrm>
            <a:off x="1659600" y="3267025"/>
            <a:ext cx="8641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 đầu trẻ đọc diễn cảm bài thơ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biết nhấn giọng, ngắt nghỉ theo nhịp bài thơ.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9B735-2BD1-92A4-D3CE-D0A5703A29B8}"/>
              </a:ext>
            </a:extLst>
          </p:cNvPr>
          <p:cNvSpPr txBox="1"/>
          <p:nvPr/>
        </p:nvSpPr>
        <p:spPr>
          <a:xfrm>
            <a:off x="1659600" y="2788725"/>
            <a:ext cx="696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2E0CBE-F2D5-AE4A-01E7-D66C2B627FB8}"/>
              </a:ext>
            </a:extLst>
          </p:cNvPr>
          <p:cNvSpPr txBox="1"/>
          <p:nvPr/>
        </p:nvSpPr>
        <p:spPr>
          <a:xfrm>
            <a:off x="1659600" y="1590291"/>
            <a:ext cx="897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biết tên bài thơ “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của tác giả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D3438-42A3-AC25-9B1A-EB4437DE0364}"/>
              </a:ext>
            </a:extLst>
          </p:cNvPr>
          <p:cNvSpPr txBox="1"/>
          <p:nvPr/>
        </p:nvSpPr>
        <p:spPr>
          <a:xfrm>
            <a:off x="1659600" y="4556894"/>
            <a:ext cx="696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07CD8F-57BC-4205-BBE4-73AFA1C56AE8}"/>
              </a:ext>
            </a:extLst>
          </p:cNvPr>
          <p:cNvSpPr txBox="1"/>
          <p:nvPr/>
        </p:nvSpPr>
        <p:spPr>
          <a:xfrm>
            <a:off x="1659599" y="5110374"/>
            <a:ext cx="8641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0B0B8D-BFBF-F1F5-5A18-2306A2BF1BC3}"/>
              </a:ext>
            </a:extLst>
          </p:cNvPr>
          <p:cNvSpPr txBox="1"/>
          <p:nvPr/>
        </p:nvSpPr>
        <p:spPr>
          <a:xfrm>
            <a:off x="1659600" y="4053101"/>
            <a:ext cx="864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 lời câu hỏi của cô rõ ràng, mạch lạc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E70487-7206-AF91-1128-0F9529CDE5DE}"/>
              </a:ext>
            </a:extLst>
          </p:cNvPr>
          <p:cNvSpPr txBox="1"/>
          <p:nvPr/>
        </p:nvSpPr>
        <p:spPr>
          <a:xfrm>
            <a:off x="1659600" y="1948012"/>
            <a:ext cx="8978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 thuộc bài thơ, hiểu nội dung bài thơ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ngửi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thở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F4FDC9B-1F37-626F-E3D5-DD1507B390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232" y="41250"/>
            <a:ext cx="1752518" cy="17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17399-CEB0-6BC7-0377-CCAD38C75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ved pumpkin with a face&#10;&#10;Description automatically generated with medium confidence">
            <a:extLst>
              <a:ext uri="{FF2B5EF4-FFF2-40B4-BE49-F238E27FC236}">
                <a16:creationId xmlns:a16="http://schemas.microsoft.com/office/drawing/2014/main" id="{CDF87DA3-D4FE-1991-B85D-C75437C82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60" y="4000500"/>
            <a:ext cx="3048000" cy="28575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225FC2D-9ABC-0D4E-9446-C317419FFA67}"/>
              </a:ext>
            </a:extLst>
          </p:cNvPr>
          <p:cNvSpPr/>
          <p:nvPr/>
        </p:nvSpPr>
        <p:spPr>
          <a:xfrm>
            <a:off x="1527059" y="0"/>
            <a:ext cx="7872076" cy="4035723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0BF452-3050-68CF-9294-6BF47D9B5136}"/>
              </a:ext>
            </a:extLst>
          </p:cNvPr>
          <p:cNvSpPr txBox="1"/>
          <p:nvPr/>
        </p:nvSpPr>
        <p:spPr>
          <a:xfrm>
            <a:off x="1732345" y="1281346"/>
            <a:ext cx="746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Nhô cao giữa mặt một mình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FB919-CD08-DFDC-673D-87F411A8A022}"/>
              </a:ext>
            </a:extLst>
          </p:cNvPr>
          <p:cNvSpPr txBox="1"/>
          <p:nvPr/>
        </p:nvSpPr>
        <p:spPr>
          <a:xfrm>
            <a:off x="1732345" y="1957200"/>
            <a:ext cx="746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Hít thở thật giỏi lại tinh ngửi mùi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B808BB-84B8-BE39-5912-F50F735B0C88}"/>
              </a:ext>
            </a:extLst>
          </p:cNvPr>
          <p:cNvSpPr txBox="1"/>
          <p:nvPr/>
        </p:nvSpPr>
        <p:spPr>
          <a:xfrm>
            <a:off x="1732345" y="681809"/>
            <a:ext cx="746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C</a:t>
            </a:r>
            <a:r>
              <a:rPr lang="vi-VN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ÂU ĐỐ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BEDFC-ECFF-6305-9E41-FF8E6C38D70E}"/>
              </a:ext>
            </a:extLst>
          </p:cNvPr>
          <p:cNvSpPr txBox="1"/>
          <p:nvPr/>
        </p:nvSpPr>
        <p:spPr>
          <a:xfrm>
            <a:off x="2280985" y="2595890"/>
            <a:ext cx="746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#9Slide04 SFU Toledo Bold" panose="00000700000000000000" pitchFamily="2" charset="0"/>
              </a:rPr>
              <a:t>Đố bé đó là cái gì?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1C2C556-61A3-71D7-701F-A5E8A90799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626" y="39485"/>
            <a:ext cx="1752518" cy="1765081"/>
          </a:xfrm>
          <a:prstGeom prst="rect">
            <a:avLst/>
          </a:prstGeom>
        </p:spPr>
      </p:pic>
      <p:pic>
        <p:nvPicPr>
          <p:cNvPr id="8" name="Picture 7" descr="Cartoon character with arms and legs&#10;&#10;Description automatically generated">
            <a:extLst>
              <a:ext uri="{FF2B5EF4-FFF2-40B4-BE49-F238E27FC236}">
                <a16:creationId xmlns:a16="http://schemas.microsoft.com/office/drawing/2014/main" id="{9C3A851C-264C-F3A2-D9C7-5311098B1E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3A9BEC"/>
              </a:clrFrom>
              <a:clrTo>
                <a:srgbClr val="3A9B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827" b="86698" l="31658" r="73016">
                        <a14:foregroundMark x1="51675" y1="13064" x2="51675" y2="13064"/>
                        <a14:foregroundMark x1="50088" y1="27435" x2="50088" y2="27435"/>
                        <a14:foregroundMark x1="58554" y1="39667" x2="58730" y2="39549"/>
                        <a14:foregroundMark x1="58025" y1="40261" x2="58025" y2="40261"/>
                        <a14:foregroundMark x1="67637" y1="62827" x2="67637" y2="62827"/>
                        <a14:foregroundMark x1="70988" y1="53919" x2="70988" y2="53919"/>
                        <a14:foregroundMark x1="65256" y1="66390" x2="65256" y2="66390"/>
                        <a14:foregroundMark x1="73104" y1="65321" x2="73104" y2="65321"/>
                        <a14:foregroundMark x1="58025" y1="81591" x2="58113" y2="81235"/>
                        <a14:foregroundMark x1="56702" y1="75297" x2="56702" y2="75297"/>
                        <a14:foregroundMark x1="65079" y1="83967" x2="65079" y2="83967"/>
                        <a14:foregroundMark x1="37566" y1="81235" x2="37566" y2="81235"/>
                        <a14:foregroundMark x1="31834" y1="61876" x2="31834" y2="61876"/>
                        <a14:foregroundMark x1="33862" y1="86461" x2="33862" y2="86461"/>
                        <a14:foregroundMark x1="66490" y1="86698" x2="66578" y2="86223"/>
                        <a14:foregroundMark x1="51675" y1="52613" x2="51675" y2="52613"/>
                        <a14:foregroundMark x1="51587" y1="40024" x2="51587" y2="40024"/>
                        <a14:foregroundMark x1="45679" y1="38717" x2="45679" y2="38717"/>
                        <a14:foregroundMark x1="49206" y1="33135" x2="49206" y2="33135"/>
                        <a14:foregroundMark x1="44268" y1="30523" x2="44268" y2="30523"/>
                        <a14:foregroundMark x1="45062" y1="41330" x2="45062" y2="41330"/>
                        <a14:foregroundMark x1="44180" y1="33610" x2="44180" y2="33610"/>
                        <a14:foregroundMark x1="43474" y1="37173" x2="43474" y2="37173"/>
                        <a14:foregroundMark x1="49824" y1="29572" x2="50088" y2="29454"/>
                        <a14:foregroundMark x1="51323" y1="31116" x2="51675" y2="30998"/>
                        <a14:foregroundMark x1="48765" y1="33492" x2="48765" y2="33492"/>
                        <a14:foregroundMark x1="47884" y1="40143" x2="47884" y2="39667"/>
                        <a14:foregroundMark x1="47795" y1="31235" x2="47795" y2="31235"/>
                        <a14:foregroundMark x1="52998" y1="39074" x2="52998" y2="39074"/>
                        <a14:foregroundMark x1="48677" y1="52732" x2="48677" y2="52732"/>
                        <a14:foregroundMark x1="53439" y1="52257" x2="53439" y2="52257"/>
                        <a14:foregroundMark x1="50882" y1="43349" x2="50882" y2="43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60" t="9186" r="23169" b="11867"/>
          <a:stretch/>
        </p:blipFill>
        <p:spPr>
          <a:xfrm>
            <a:off x="8300532" y="3514380"/>
            <a:ext cx="2625662" cy="31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4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t="-2000" r="-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5 buoi sang">
            <a:extLst>
              <a:ext uri="{FF2B5EF4-FFF2-40B4-BE49-F238E27FC236}">
                <a16:creationId xmlns:a16="http://schemas.microsoft.com/office/drawing/2014/main" id="{6DD0F351-B4A8-0727-8C03-4B64B0592BD6}"/>
              </a:ext>
            </a:extLst>
          </p:cNvPr>
          <p:cNvSpPr txBox="1"/>
          <p:nvPr/>
        </p:nvSpPr>
        <p:spPr>
          <a:xfrm>
            <a:off x="4553585" y="1930842"/>
            <a:ext cx="29273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mũi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xinh</a:t>
            </a:r>
            <a:endParaRPr lang="en-US" sz="2000" dirty="0"/>
          </a:p>
        </p:txBody>
      </p:sp>
      <p:sp>
        <p:nvSpPr>
          <p:cNvPr id="15" name="6 chay">
            <a:extLst>
              <a:ext uri="{FF2B5EF4-FFF2-40B4-BE49-F238E27FC236}">
                <a16:creationId xmlns:a16="http://schemas.microsoft.com/office/drawing/2014/main" id="{D673A6A4-E888-ABB3-F405-C52D8D4833F4}"/>
              </a:ext>
            </a:extLst>
          </p:cNvPr>
          <p:cNvSpPr txBox="1"/>
          <p:nvPr/>
        </p:nvSpPr>
        <p:spPr>
          <a:xfrm>
            <a:off x="4194328" y="2287844"/>
            <a:ext cx="320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bao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điều</a:t>
            </a:r>
            <a:endParaRPr lang="en-US" sz="2000" dirty="0">
              <a:solidFill>
                <a:srgbClr val="002060"/>
              </a:solidFill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7 buoi chieu">
            <a:extLst>
              <a:ext uri="{FF2B5EF4-FFF2-40B4-BE49-F238E27FC236}">
                <a16:creationId xmlns:a16="http://schemas.microsoft.com/office/drawing/2014/main" id="{5A824B7F-CA57-8430-2AF9-FD1EE6EBDDA3}"/>
              </a:ext>
            </a:extLst>
          </p:cNvPr>
          <p:cNvSpPr txBox="1"/>
          <p:nvPr/>
        </p:nvSpPr>
        <p:spPr>
          <a:xfrm>
            <a:off x="4553584" y="2663893"/>
            <a:ext cx="36150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Ngửi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thơm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lúa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3A9D89-FFA9-A1B1-192B-C2CE4A0EF8E9}"/>
              </a:ext>
            </a:extLst>
          </p:cNvPr>
          <p:cNvSpPr txBox="1"/>
          <p:nvPr/>
        </p:nvSpPr>
        <p:spPr>
          <a:xfrm>
            <a:off x="4620259" y="3612269"/>
            <a:ext cx="29479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hết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đâu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E50827-A661-9463-F5B2-C00F884CDF6B}"/>
              </a:ext>
            </a:extLst>
          </p:cNvPr>
          <p:cNvSpPr txBox="1"/>
          <p:nvPr/>
        </p:nvSpPr>
        <p:spPr>
          <a:xfrm>
            <a:off x="4644072" y="3962270"/>
            <a:ext cx="29241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thở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đấy</a:t>
            </a: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4ADD67-17AB-A8F0-0A7D-9D95B1DE1F77}"/>
              </a:ext>
            </a:extLst>
          </p:cNvPr>
          <p:cNvSpPr txBox="1"/>
          <p:nvPr/>
        </p:nvSpPr>
        <p:spPr>
          <a:xfrm>
            <a:off x="4644072" y="4642941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chiếc</a:t>
            </a:r>
            <a:r>
              <a:rPr lang="en-US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mũi</a:t>
            </a:r>
            <a:r>
              <a:rPr lang="en-US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thêm</a:t>
            </a:r>
            <a:r>
              <a:rPr lang="en-US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xinh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EEA1D9-A334-2FCA-E984-B99612AD3397}"/>
              </a:ext>
            </a:extLst>
          </p:cNvPr>
          <p:cNvSpPr txBox="1"/>
          <p:nvPr/>
        </p:nvSpPr>
        <p:spPr>
          <a:xfrm>
            <a:off x="4561523" y="3029286"/>
            <a:ext cx="3698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ngạt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ngào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hoa</a:t>
            </a:r>
            <a:endParaRPr lang="en-US" sz="2000" dirty="0">
              <a:solidFill>
                <a:srgbClr val="002060"/>
              </a:solidFill>
              <a:latin typeface="#9Slide03 AllRoundGothic" panose="020B0703020202020104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0B5526-C87A-2F5F-4EBB-0104BD719296}"/>
              </a:ext>
            </a:extLst>
          </p:cNvPr>
          <p:cNvSpPr txBox="1"/>
          <p:nvPr/>
        </p:nvSpPr>
        <p:spPr>
          <a:xfrm>
            <a:off x="4644072" y="4312271"/>
            <a:ext cx="31194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sạch</a:t>
            </a:r>
            <a:endParaRPr lang="en-US" sz="2000" dirty="0"/>
          </a:p>
        </p:txBody>
      </p:sp>
      <p:sp>
        <p:nvSpPr>
          <p:cNvPr id="24" name="1 b tho">
            <a:extLst>
              <a:ext uri="{FF2B5EF4-FFF2-40B4-BE49-F238E27FC236}">
                <a16:creationId xmlns:a16="http://schemas.microsoft.com/office/drawing/2014/main" id="{A7855D11-CE46-CAE7-012E-3E76997A1F50}"/>
              </a:ext>
            </a:extLst>
          </p:cNvPr>
          <p:cNvSpPr txBox="1"/>
          <p:nvPr/>
        </p:nvSpPr>
        <p:spPr>
          <a:xfrm>
            <a:off x="3396427" y="982940"/>
            <a:ext cx="1308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1200" dirty="0" err="1">
                <a:solidFill>
                  <a:srgbClr val="00206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+mn-cs"/>
              </a:rPr>
              <a:t>Bài</a:t>
            </a:r>
            <a:r>
              <a:rPr lang="en-US" sz="2000" kern="1200" dirty="0">
                <a:solidFill>
                  <a:srgbClr val="00206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+mn-cs"/>
              </a:rPr>
              <a:t>thơ</a:t>
            </a:r>
            <a:r>
              <a:rPr lang="en-US" sz="2000" kern="1200" dirty="0">
                <a:solidFill>
                  <a:srgbClr val="002060"/>
                </a:solidFill>
                <a:effectLst/>
                <a:latin typeface="#9Slide03 AllRoundGothic" panose="020B0703020202020104" pitchFamily="34" charset="0"/>
                <a:ea typeface="Times New Roman" panose="02020603050405020304" pitchFamily="18" charset="0"/>
                <a:cs typeface="+mn-cs"/>
              </a:rPr>
              <a:t>:</a:t>
            </a:r>
            <a:endParaRPr lang="en-US" sz="2000" dirty="0"/>
          </a:p>
        </p:txBody>
      </p:sp>
      <p:sp>
        <p:nvSpPr>
          <p:cNvPr id="25" name="2 me va co">
            <a:extLst>
              <a:ext uri="{FF2B5EF4-FFF2-40B4-BE49-F238E27FC236}">
                <a16:creationId xmlns:a16="http://schemas.microsoft.com/office/drawing/2014/main" id="{3670A91C-90A7-BFDF-530F-2DD837B04A76}"/>
              </a:ext>
            </a:extLst>
          </p:cNvPr>
          <p:cNvSpPr txBox="1"/>
          <p:nvPr/>
        </p:nvSpPr>
        <p:spPr>
          <a:xfrm>
            <a:off x="4553584" y="938743"/>
            <a:ext cx="3472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TÂM SỰ CỦA CÁI MŨI</a:t>
            </a:r>
            <a:endParaRPr lang="en-US" sz="2400" dirty="0"/>
          </a:p>
        </p:txBody>
      </p:sp>
      <p:sp>
        <p:nvSpPr>
          <p:cNvPr id="26" name="3 st">
            <a:extLst>
              <a:ext uri="{FF2B5EF4-FFF2-40B4-BE49-F238E27FC236}">
                <a16:creationId xmlns:a16="http://schemas.microsoft.com/office/drawing/2014/main" id="{FD262390-4E72-E5C7-623B-058186ECED34}"/>
              </a:ext>
            </a:extLst>
          </p:cNvPr>
          <p:cNvSpPr txBox="1"/>
          <p:nvPr/>
        </p:nvSpPr>
        <p:spPr>
          <a:xfrm>
            <a:off x="6553837" y="1259506"/>
            <a:ext cx="927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S/t: </a:t>
            </a:r>
            <a:endParaRPr lang="en-US" sz="2000" dirty="0"/>
          </a:p>
        </p:txBody>
      </p:sp>
      <p:sp>
        <p:nvSpPr>
          <p:cNvPr id="27" name="4 Tr Q Toan">
            <a:extLst>
              <a:ext uri="{FF2B5EF4-FFF2-40B4-BE49-F238E27FC236}">
                <a16:creationId xmlns:a16="http://schemas.microsoft.com/office/drawing/2014/main" id="{D843C667-C20D-8CD6-C25B-C8CE11AC5B6E}"/>
              </a:ext>
            </a:extLst>
          </p:cNvPr>
          <p:cNvSpPr txBox="1"/>
          <p:nvPr/>
        </p:nvSpPr>
        <p:spPr>
          <a:xfrm>
            <a:off x="7079602" y="1259506"/>
            <a:ext cx="1367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Phạm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Hổ</a:t>
            </a:r>
            <a:endParaRPr lang="en-US" sz="2000" dirty="0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2A40851-4E18-3A42-4F08-04B3F092A4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2420.5421"/>
                    <p14:bmk name="Bookmark 2" time="3750.5195"/>
                    <p14:bmk name="Bookmark 3" time="7663.1544"/>
                    <p14:bmk name="Bookmark 4" time="8713.1711"/>
                    <p14:bmk name="Bookmark 5" time="11183.1684"/>
                    <p14:bmk name="Bookmark 6" time="13723.1408"/>
                    <p14:bmk name="Bookmark 7" time="16423.1572"/>
                    <p14:bmk name="Bookmark 8" time="19093.1544"/>
                    <p14:bmk name="Bookmark 9" time="22193.1691"/>
                    <p14:bmk name="Bookmark 10" time="24271.2217"/>
                    <p14:bmk name="Bookmark 11" time="26861.1943"/>
                    <p14:bmk name="Bookmark 12" time="29471.1919"/>
                  </p14:bmkLst>
                </p14:media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854964" y="221051"/>
            <a:ext cx="1308100" cy="1308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02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16"/>
    </mc:Choice>
    <mc:Fallback xmlns="">
      <p:transition spd="slow" advTm="33016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10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8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" presetClass="emph" presetSubtype="6" decel="1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hlink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8" bmkName="Bookmark 1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28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3" presetClass="emph" presetSubtype="6" decel="1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2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hlink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8" bmkName="Bookmark 2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MediaBookmark" delay="0">
                        <p:tgtEl>
                          <p14:bmkTgt spid="28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" presetClass="emph" presetSubtype="6" decel="1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4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hlink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8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28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" presetClass="emph" presetSubtype="6" decel="1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3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hlink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8" bmkName="Bookmark 5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MediaBookmark" delay="0">
                        <p:tgtEl>
                          <p14:bmkTgt spid="28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3" presetClass="emph" presetSubtype="6" decel="1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hlink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8" bmkName="Bookmark 6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MediaBookmark" delay="0">
                        <p:tgtEl>
                          <p14:bmkTgt spid="28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3" presetClass="emph" presetSubtype="6" decel="1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hlink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8" bmkName="Bookmark 7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MediaBookmark" delay="0">
                        <p:tgtEl>
                          <p14:bmkTgt spid="28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9" presetID="3" presetClass="emph" presetSubtype="6" decel="1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hlink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8" bmkName="Bookmark 8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28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3" presetClass="emph" presetSubtype="6" decel="1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7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hlink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8" bmkName="Bookmark 9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MediaBookmark" delay="0">
                        <p:tgtEl>
                          <p14:bmkTgt spid="28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3" presetClass="emph" presetSubtype="6" decel="1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8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hlink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8" bmkName="Bookmark 10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MediaBookmark" delay="0">
                        <p:tgtEl>
                          <p14:bmkTgt spid="28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3" presetClass="emph" presetSubtype="6" decel="1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97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hlink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8" bmkName="Bookmark 1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MediaBookmark" delay="0">
                        <p:tgtEl>
                          <p14:bmkTgt spid="28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5" presetID="3" presetClass="emph" presetSubtype="6" decel="1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0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hlink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8" bmkName="Bookmark 12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MediaBookmark" delay="0">
                        <p:tgtEl>
                          <p14:bmkTgt spid="28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4" presetID="3" presetClass="emph" presetSubtype="6" decel="1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1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hlink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8" bmkName="Bookmark 3"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4" grpId="1"/>
          <p:bldP spid="15" grpId="0"/>
          <p:bldP spid="15" grpId="1"/>
          <p:bldP spid="16" grpId="0"/>
          <p:bldP spid="16" grpId="1"/>
          <p:bldP spid="17" grpId="0"/>
          <p:bldP spid="17" grpId="1"/>
          <p:bldP spid="19" grpId="0"/>
          <p:bldP spid="19" grpId="1"/>
          <p:bldP spid="20" grpId="0"/>
          <p:bldP spid="20" grpId="1"/>
          <p:bldP spid="22" grpId="0"/>
          <p:bldP spid="22" grpId="1"/>
          <p:bldP spid="23" grpId="0"/>
          <p:bldP spid="23" grpId="1"/>
          <p:bldP spid="24" grpId="0"/>
          <p:bldP spid="24" grpId="1"/>
          <p:bldP spid="25" grpId="0"/>
          <p:bldP spid="25" grpId="1"/>
          <p:bldP spid="26" grpId="0"/>
          <p:bldP spid="26" grpId="1"/>
          <p:bldP spid="27" grpId="0"/>
          <p:bldP spid="2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100000" showWhenStopped="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E9E604-55C0-2421-D8B8-4B254DBA01C5}"/>
              </a:ext>
            </a:extLst>
          </p:cNvPr>
          <p:cNvSpPr txBox="1"/>
          <p:nvPr/>
        </p:nvSpPr>
        <p:spPr>
          <a:xfrm>
            <a:off x="1777039" y="2090980"/>
            <a:ext cx="9236152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800" dirty="0">
                <a:latin typeface="#9Slide04 SFU Toledo Bold" panose="00000700000000000000" pitchFamily="2" charset="0"/>
              </a:rPr>
              <a:t>Cô vừa đọc cho con nghe bài thơ gì?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1DE0BE-E8CE-44A0-FA04-899249F21557}"/>
              </a:ext>
            </a:extLst>
          </p:cNvPr>
          <p:cNvSpPr/>
          <p:nvPr/>
        </p:nvSpPr>
        <p:spPr>
          <a:xfrm>
            <a:off x="6395115" y="3014451"/>
            <a:ext cx="2389513" cy="238947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66BDCC4-F360-2690-4F0C-8A37759C0F75}"/>
              </a:ext>
            </a:extLst>
          </p:cNvPr>
          <p:cNvSpPr/>
          <p:nvPr/>
        </p:nvSpPr>
        <p:spPr>
          <a:xfrm>
            <a:off x="6474730" y="3094114"/>
            <a:ext cx="2229752" cy="2230152"/>
          </a:xfrm>
          <a:custGeom>
            <a:avLst/>
            <a:gdLst>
              <a:gd name="connsiteX0" fmla="*/ 0 w 2229752"/>
              <a:gd name="connsiteY0" fmla="*/ 1115076 h 2230152"/>
              <a:gd name="connsiteX1" fmla="*/ 1114876 w 2229752"/>
              <a:gd name="connsiteY1" fmla="*/ 0 h 2230152"/>
              <a:gd name="connsiteX2" fmla="*/ 2229752 w 2229752"/>
              <a:gd name="connsiteY2" fmla="*/ 1115076 h 2230152"/>
              <a:gd name="connsiteX3" fmla="*/ 1114876 w 2229752"/>
              <a:gd name="connsiteY3" fmla="*/ 2230152 h 2230152"/>
              <a:gd name="connsiteX4" fmla="*/ 0 w 2229752"/>
              <a:gd name="connsiteY4" fmla="*/ 1115076 h 223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9752" h="2230152">
                <a:moveTo>
                  <a:pt x="0" y="1115076"/>
                </a:moveTo>
                <a:cubicBezTo>
                  <a:pt x="0" y="499237"/>
                  <a:pt x="499147" y="0"/>
                  <a:pt x="1114876" y="0"/>
                </a:cubicBezTo>
                <a:cubicBezTo>
                  <a:pt x="1730605" y="0"/>
                  <a:pt x="2229752" y="499237"/>
                  <a:pt x="2229752" y="1115076"/>
                </a:cubicBezTo>
                <a:cubicBezTo>
                  <a:pt x="2229752" y="1730915"/>
                  <a:pt x="1730605" y="2230152"/>
                  <a:pt x="1114876" y="2230152"/>
                </a:cubicBezTo>
                <a:cubicBezTo>
                  <a:pt x="499147" y="2230152"/>
                  <a:pt x="0" y="1730915"/>
                  <a:pt x="0" y="111507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hueOff val="-485121"/>
              <a:satOff val="-27976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4551" tIns="354213" rIns="353489" bIns="35421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 dirty="0"/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191567B0-BC2F-2F5D-383F-790748BB5F02}"/>
              </a:ext>
            </a:extLst>
          </p:cNvPr>
          <p:cNvSpPr/>
          <p:nvPr/>
        </p:nvSpPr>
        <p:spPr>
          <a:xfrm rot="2700000">
            <a:off x="3926212" y="3014185"/>
            <a:ext cx="2389592" cy="2389592"/>
          </a:xfrm>
          <a:prstGeom prst="teardrop">
            <a:avLst>
              <a:gd name="adj" fmla="val 1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hueOff val="-970242"/>
              <a:satOff val="-55952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982606E-0752-CA93-1233-D794A85A914E}"/>
              </a:ext>
            </a:extLst>
          </p:cNvPr>
          <p:cNvSpPr/>
          <p:nvPr/>
        </p:nvSpPr>
        <p:spPr>
          <a:xfrm>
            <a:off x="4006132" y="3094114"/>
            <a:ext cx="2229752" cy="2230152"/>
          </a:xfrm>
          <a:custGeom>
            <a:avLst/>
            <a:gdLst>
              <a:gd name="connsiteX0" fmla="*/ 0 w 2229752"/>
              <a:gd name="connsiteY0" fmla="*/ 1115076 h 2230152"/>
              <a:gd name="connsiteX1" fmla="*/ 1114876 w 2229752"/>
              <a:gd name="connsiteY1" fmla="*/ 0 h 2230152"/>
              <a:gd name="connsiteX2" fmla="*/ 2229752 w 2229752"/>
              <a:gd name="connsiteY2" fmla="*/ 1115076 h 2230152"/>
              <a:gd name="connsiteX3" fmla="*/ 1114876 w 2229752"/>
              <a:gd name="connsiteY3" fmla="*/ 2230152 h 2230152"/>
              <a:gd name="connsiteX4" fmla="*/ 0 w 2229752"/>
              <a:gd name="connsiteY4" fmla="*/ 1115076 h 223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9752" h="2230152">
                <a:moveTo>
                  <a:pt x="0" y="1115076"/>
                </a:moveTo>
                <a:cubicBezTo>
                  <a:pt x="0" y="499237"/>
                  <a:pt x="499147" y="0"/>
                  <a:pt x="1114876" y="0"/>
                </a:cubicBezTo>
                <a:cubicBezTo>
                  <a:pt x="1730605" y="0"/>
                  <a:pt x="2229752" y="499237"/>
                  <a:pt x="2229752" y="1115076"/>
                </a:cubicBezTo>
                <a:cubicBezTo>
                  <a:pt x="2229752" y="1730915"/>
                  <a:pt x="1730605" y="2230152"/>
                  <a:pt x="1114876" y="2230152"/>
                </a:cubicBezTo>
                <a:cubicBezTo>
                  <a:pt x="499147" y="2230152"/>
                  <a:pt x="0" y="1730915"/>
                  <a:pt x="0" y="111507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4020" tIns="354213" rIns="354020" bIns="35421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/>
              <a:t>Bài thơ: TÂM SỰ CỦA CÁI MŨI </a:t>
            </a:r>
            <a:endParaRPr lang="en-US" sz="2800" kern="1200" dirty="0"/>
          </a:p>
        </p:txBody>
      </p:sp>
      <p:pic>
        <p:nvPicPr>
          <p:cNvPr id="8" name="Picture 7" descr="Cartoon character with arms and legs&#10;&#10;Description automatically generated">
            <a:extLst>
              <a:ext uri="{FF2B5EF4-FFF2-40B4-BE49-F238E27FC236}">
                <a16:creationId xmlns:a16="http://schemas.microsoft.com/office/drawing/2014/main" id="{D959B4F2-04AC-D86C-6E32-75F587EB2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589" y1="39074" x2="48589" y2="39074"/>
                        <a14:foregroundMark x1="42945" y1="31354" x2="42945" y2="31354"/>
                        <a14:foregroundMark x1="44709" y1="41211" x2="44709" y2="41211"/>
                        <a14:foregroundMark x1="48677" y1="31591" x2="48677" y2="31591"/>
                        <a14:foregroundMark x1="53175" y1="39667" x2="53175" y2="39667"/>
                        <a14:foregroundMark x1="53439" y1="53444" x2="53439" y2="5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73" t="8296" r="21758" b="8445"/>
          <a:stretch/>
        </p:blipFill>
        <p:spPr>
          <a:xfrm>
            <a:off x="6869732" y="3189426"/>
            <a:ext cx="1613610" cy="196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2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9F1C0-B875-FD81-F9AC-B6CF8C455C81}"/>
              </a:ext>
            </a:extLst>
          </p:cNvPr>
          <p:cNvSpPr txBox="1"/>
          <p:nvPr/>
        </p:nvSpPr>
        <p:spPr>
          <a:xfrm>
            <a:off x="1636754" y="1874229"/>
            <a:ext cx="923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800" dirty="0">
                <a:latin typeface="#9Slide04 SFU Toledo Bold" panose="00000700000000000000" pitchFamily="2" charset="0"/>
              </a:rPr>
              <a:t>Bài thơ </a:t>
            </a:r>
            <a:r>
              <a:rPr lang="en-US" sz="2800" dirty="0">
                <a:latin typeface="#9Slide04 SFU Toledo Bold" panose="00000700000000000000" pitchFamily="2" charset="0"/>
              </a:rPr>
              <a:t>do ai </a:t>
            </a:r>
            <a:r>
              <a:rPr lang="en-US" sz="2800" dirty="0" err="1">
                <a:latin typeface="#9Slide04 SFU Toledo Bold" panose="00000700000000000000" pitchFamily="2" charset="0"/>
              </a:rPr>
              <a:t>sáng</a:t>
            </a:r>
            <a:r>
              <a:rPr lang="en-US" sz="2800" dirty="0">
                <a:latin typeface="#9Slide04 SFU Toledo Bold" panose="00000700000000000000" pitchFamily="2" charset="0"/>
              </a:rPr>
              <a:t> </a:t>
            </a:r>
            <a:r>
              <a:rPr lang="en-US" sz="2800" dirty="0" err="1">
                <a:latin typeface="#9Slide04 SFU Toledo Bold" panose="00000700000000000000" pitchFamily="2" charset="0"/>
              </a:rPr>
              <a:t>tác</a:t>
            </a:r>
            <a:r>
              <a:rPr lang="vi-VN" sz="2800" dirty="0">
                <a:latin typeface="#9Slide04 SFU Toledo Bold" panose="00000700000000000000" pitchFamily="2" charset="0"/>
              </a:rPr>
              <a:t>?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1DE0BE-E8CE-44A0-FA04-899249F21557}"/>
              </a:ext>
            </a:extLst>
          </p:cNvPr>
          <p:cNvSpPr/>
          <p:nvPr/>
        </p:nvSpPr>
        <p:spPr>
          <a:xfrm>
            <a:off x="6395115" y="3014451"/>
            <a:ext cx="2665027" cy="266498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66BDCC4-F360-2690-4F0C-8A37759C0F75}"/>
              </a:ext>
            </a:extLst>
          </p:cNvPr>
          <p:cNvSpPr/>
          <p:nvPr/>
        </p:nvSpPr>
        <p:spPr>
          <a:xfrm>
            <a:off x="6474729" y="3094113"/>
            <a:ext cx="2486845" cy="2487291"/>
          </a:xfrm>
          <a:custGeom>
            <a:avLst/>
            <a:gdLst>
              <a:gd name="connsiteX0" fmla="*/ 0 w 2229752"/>
              <a:gd name="connsiteY0" fmla="*/ 1115076 h 2230152"/>
              <a:gd name="connsiteX1" fmla="*/ 1114876 w 2229752"/>
              <a:gd name="connsiteY1" fmla="*/ 0 h 2230152"/>
              <a:gd name="connsiteX2" fmla="*/ 2229752 w 2229752"/>
              <a:gd name="connsiteY2" fmla="*/ 1115076 h 2230152"/>
              <a:gd name="connsiteX3" fmla="*/ 1114876 w 2229752"/>
              <a:gd name="connsiteY3" fmla="*/ 2230152 h 2230152"/>
              <a:gd name="connsiteX4" fmla="*/ 0 w 2229752"/>
              <a:gd name="connsiteY4" fmla="*/ 1115076 h 223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9752" h="2230152">
                <a:moveTo>
                  <a:pt x="0" y="1115076"/>
                </a:moveTo>
                <a:cubicBezTo>
                  <a:pt x="0" y="499237"/>
                  <a:pt x="499147" y="0"/>
                  <a:pt x="1114876" y="0"/>
                </a:cubicBezTo>
                <a:cubicBezTo>
                  <a:pt x="1730605" y="0"/>
                  <a:pt x="2229752" y="499237"/>
                  <a:pt x="2229752" y="1115076"/>
                </a:cubicBezTo>
                <a:cubicBezTo>
                  <a:pt x="2229752" y="1730915"/>
                  <a:pt x="1730605" y="2230152"/>
                  <a:pt x="1114876" y="2230152"/>
                </a:cubicBezTo>
                <a:cubicBezTo>
                  <a:pt x="499147" y="2230152"/>
                  <a:pt x="0" y="1730915"/>
                  <a:pt x="0" y="111507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hueOff val="-485121"/>
              <a:satOff val="-27976"/>
              <a:lumOff val="287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4551" tIns="354213" rIns="353489" bIns="35421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 dirty="0"/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191567B0-BC2F-2F5D-383F-790748BB5F02}"/>
              </a:ext>
            </a:extLst>
          </p:cNvPr>
          <p:cNvSpPr/>
          <p:nvPr/>
        </p:nvSpPr>
        <p:spPr>
          <a:xfrm rot="2700000">
            <a:off x="3384309" y="2999216"/>
            <a:ext cx="2665115" cy="2665115"/>
          </a:xfrm>
          <a:prstGeom prst="teardrop">
            <a:avLst>
              <a:gd name="adj" fmla="val 1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hueOff val="-970242"/>
              <a:satOff val="-55952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982606E-0752-CA93-1233-D794A85A914E}"/>
              </a:ext>
            </a:extLst>
          </p:cNvPr>
          <p:cNvSpPr/>
          <p:nvPr/>
        </p:nvSpPr>
        <p:spPr>
          <a:xfrm>
            <a:off x="3483604" y="3084826"/>
            <a:ext cx="2486845" cy="2487291"/>
          </a:xfrm>
          <a:custGeom>
            <a:avLst/>
            <a:gdLst>
              <a:gd name="connsiteX0" fmla="*/ 0 w 2229752"/>
              <a:gd name="connsiteY0" fmla="*/ 1115076 h 2230152"/>
              <a:gd name="connsiteX1" fmla="*/ 1114876 w 2229752"/>
              <a:gd name="connsiteY1" fmla="*/ 0 h 2230152"/>
              <a:gd name="connsiteX2" fmla="*/ 2229752 w 2229752"/>
              <a:gd name="connsiteY2" fmla="*/ 1115076 h 2230152"/>
              <a:gd name="connsiteX3" fmla="*/ 1114876 w 2229752"/>
              <a:gd name="connsiteY3" fmla="*/ 2230152 h 2230152"/>
              <a:gd name="connsiteX4" fmla="*/ 0 w 2229752"/>
              <a:gd name="connsiteY4" fmla="*/ 1115076 h 223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9752" h="2230152">
                <a:moveTo>
                  <a:pt x="0" y="1115076"/>
                </a:moveTo>
                <a:cubicBezTo>
                  <a:pt x="0" y="499237"/>
                  <a:pt x="499147" y="0"/>
                  <a:pt x="1114876" y="0"/>
                </a:cubicBezTo>
                <a:cubicBezTo>
                  <a:pt x="1730605" y="0"/>
                  <a:pt x="2229752" y="499237"/>
                  <a:pt x="2229752" y="1115076"/>
                </a:cubicBezTo>
                <a:cubicBezTo>
                  <a:pt x="2229752" y="1730915"/>
                  <a:pt x="1730605" y="2230152"/>
                  <a:pt x="1114876" y="2230152"/>
                </a:cubicBezTo>
                <a:cubicBezTo>
                  <a:pt x="499147" y="2230152"/>
                  <a:pt x="0" y="1730915"/>
                  <a:pt x="0" y="111507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4020" tIns="354213" rIns="354020" bIns="35421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/>
              <a:t>Bài thơ</a:t>
            </a:r>
            <a:r>
              <a:rPr lang="en-US" sz="2800" dirty="0"/>
              <a:t> do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</a:t>
            </a:r>
            <a:r>
              <a:rPr lang="en-US" sz="2800" dirty="0" err="1"/>
              <a:t>Phạm</a:t>
            </a:r>
            <a:r>
              <a:rPr lang="en-US" sz="2800" dirty="0"/>
              <a:t> </a:t>
            </a:r>
            <a:r>
              <a:rPr lang="en-US" sz="2800" dirty="0" err="1"/>
              <a:t>Hổ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endParaRPr lang="en-US" sz="2800" kern="1200" dirty="0"/>
          </a:p>
        </p:txBody>
      </p:sp>
      <p:pic>
        <p:nvPicPr>
          <p:cNvPr id="16" name="Picture 15" descr="A person with a black shirt&#10;&#10;Description automatically generated with medium confidence">
            <a:extLst>
              <a:ext uri="{FF2B5EF4-FFF2-40B4-BE49-F238E27FC236}">
                <a16:creationId xmlns:a16="http://schemas.microsoft.com/office/drawing/2014/main" id="{70D64E90-3A70-FEF5-4105-835D7FB67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75" y="3251200"/>
            <a:ext cx="2301449" cy="21945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612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E61FFC-CDF7-F8D2-6C5A-6C03785AA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738"/>
            <a:ext cx="12192000" cy="6931738"/>
          </a:xfrm>
          <a:prstGeom prst="rect">
            <a:avLst/>
          </a:prstGeom>
        </p:spPr>
      </p:pic>
      <p:pic>
        <p:nvPicPr>
          <p:cNvPr id="19" name="Picture 18" descr="Cartoon character with arms and legs&#10;&#10;Description automatically generated">
            <a:extLst>
              <a:ext uri="{FF2B5EF4-FFF2-40B4-BE49-F238E27FC236}">
                <a16:creationId xmlns:a16="http://schemas.microsoft.com/office/drawing/2014/main" id="{563E2EBC-20BC-9A3A-674D-161B7E0B5A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3A9BEC"/>
              </a:clrFrom>
              <a:clrTo>
                <a:srgbClr val="3A9B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827" b="86698" l="31658" r="73016">
                        <a14:foregroundMark x1="51675" y1="13064" x2="51675" y2="13064"/>
                        <a14:foregroundMark x1="50088" y1="27435" x2="50088" y2="27435"/>
                        <a14:foregroundMark x1="58554" y1="39667" x2="58730" y2="39549"/>
                        <a14:foregroundMark x1="58025" y1="40261" x2="58025" y2="40261"/>
                        <a14:foregroundMark x1="67637" y1="62827" x2="67637" y2="62827"/>
                        <a14:foregroundMark x1="70988" y1="53919" x2="70988" y2="53919"/>
                        <a14:foregroundMark x1="65256" y1="66390" x2="65256" y2="66390"/>
                        <a14:foregroundMark x1="73104" y1="65321" x2="73104" y2="65321"/>
                        <a14:foregroundMark x1="58025" y1="81591" x2="58113" y2="81235"/>
                        <a14:foregroundMark x1="56702" y1="75297" x2="56702" y2="75297"/>
                        <a14:foregroundMark x1="65079" y1="83967" x2="65079" y2="83967"/>
                        <a14:foregroundMark x1="37566" y1="81235" x2="37566" y2="81235"/>
                        <a14:foregroundMark x1="31834" y1="61876" x2="31834" y2="61876"/>
                        <a14:foregroundMark x1="33862" y1="86461" x2="33862" y2="86461"/>
                        <a14:foregroundMark x1="66490" y1="86698" x2="66578" y2="86223"/>
                        <a14:foregroundMark x1="51675" y1="52613" x2="51675" y2="52613"/>
                        <a14:foregroundMark x1="51587" y1="40024" x2="51587" y2="40024"/>
                        <a14:foregroundMark x1="45679" y1="38717" x2="45679" y2="38717"/>
                        <a14:foregroundMark x1="49206" y1="33135" x2="49206" y2="33135"/>
                        <a14:foregroundMark x1="44268" y1="30523" x2="44268" y2="30523"/>
                        <a14:foregroundMark x1="45062" y1="41330" x2="45062" y2="41330"/>
                        <a14:foregroundMark x1="44180" y1="33610" x2="44180" y2="33610"/>
                        <a14:foregroundMark x1="43474" y1="37173" x2="43474" y2="37173"/>
                        <a14:foregroundMark x1="49824" y1="29572" x2="50088" y2="29454"/>
                        <a14:foregroundMark x1="51323" y1="31116" x2="51675" y2="30998"/>
                        <a14:foregroundMark x1="48765" y1="33492" x2="48765" y2="33492"/>
                        <a14:foregroundMark x1="47884" y1="40143" x2="47884" y2="39667"/>
                        <a14:foregroundMark x1="47795" y1="31235" x2="47795" y2="31235"/>
                        <a14:foregroundMark x1="52998" y1="39074" x2="52998" y2="39074"/>
                        <a14:foregroundMark x1="48677" y1="52732" x2="48677" y2="52732"/>
                        <a14:foregroundMark x1="53439" y1="52257" x2="53439" y2="52257"/>
                        <a14:foregroundMark x1="50882" y1="43349" x2="50882" y2="43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60" t="9186" r="23169" b="11867"/>
          <a:stretch/>
        </p:blipFill>
        <p:spPr>
          <a:xfrm>
            <a:off x="12192000" y="3734141"/>
            <a:ext cx="2625662" cy="31238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CF2AE3-685D-E47D-F83D-8C2561178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1" b="89362" l="1688" r="95640">
                        <a14:foregroundMark x1="5907" y1="21277" x2="5907" y2="21277"/>
                        <a14:foregroundMark x1="10549" y1="39362" x2="10549" y2="39362"/>
                        <a14:foregroundMark x1="16315" y1="61702" x2="16315" y2="65957"/>
                        <a14:foregroundMark x1="7454" y1="64894" x2="7454" y2="64894"/>
                        <a14:foregroundMark x1="1828" y1="47872" x2="1828" y2="47872"/>
                        <a14:foregroundMark x1="26582" y1="45745" x2="26582" y2="45745"/>
                        <a14:foregroundMark x1="22222" y1="22340" x2="22222" y2="22340"/>
                        <a14:foregroundMark x1="22363" y1="62766" x2="22363" y2="62766"/>
                        <a14:foregroundMark x1="36006" y1="18085" x2="36006" y2="18085"/>
                        <a14:foregroundMark x1="42335" y1="45745" x2="42335" y2="45745"/>
                        <a14:foregroundMark x1="39803" y1="75532" x2="39803" y2="75532"/>
                        <a14:foregroundMark x1="50914" y1="59574" x2="50914" y2="59574"/>
                        <a14:foregroundMark x1="56399" y1="25532" x2="56399" y2="25532"/>
                        <a14:foregroundMark x1="64698" y1="55319" x2="64698" y2="55319"/>
                        <a14:foregroundMark x1="62588" y1="35106" x2="62588" y2="45745"/>
                        <a14:foregroundMark x1="58509" y1="76596" x2="58790" y2="67021"/>
                        <a14:foregroundMark x1="72714" y1="24468" x2="72714" y2="24468"/>
                        <a14:foregroundMark x1="74824" y1="76596" x2="75246" y2="73404"/>
                        <a14:foregroundMark x1="73840" y1="32979" x2="73840" y2="32979"/>
                        <a14:foregroundMark x1="79466" y1="35106" x2="79466" y2="35106"/>
                        <a14:foregroundMark x1="88186" y1="28723" x2="88186" y2="28723"/>
                        <a14:foregroundMark x1="95640" y1="34043" x2="95640" y2="39362"/>
                        <a14:foregroundMark x1="90155" y1="65957" x2="90155" y2="65957"/>
                        <a14:foregroundMark x1="56962" y1="18085" x2="56962" y2="18085"/>
                        <a14:foregroundMark x1="20394" y1="22340" x2="20394" y2="22340"/>
                        <a14:foregroundMark x1="20534" y1="27660" x2="20534" y2="27660"/>
                        <a14:foregroundMark x1="1688" y1="55319" x2="1688" y2="55319"/>
                        <a14:foregroundMark x1="3235" y1="46809" x2="3235" y2="46809"/>
                        <a14:foregroundMark x1="44304" y1="84043" x2="44304" y2="84043"/>
                        <a14:foregroundMark x1="44444" y1="82979" x2="44444" y2="82979"/>
                        <a14:foregroundMark x1="42194" y1="68085" x2="42194" y2="68085"/>
                        <a14:foregroundMark x1="63432" y1="82979" x2="63432" y2="82979"/>
                        <a14:foregroundMark x1="83544" y1="26596" x2="83544" y2="265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873990"/>
            <a:ext cx="7474688" cy="895475"/>
          </a:xfrm>
          <a:prstGeom prst="rect">
            <a:avLst/>
          </a:prstGeom>
        </p:spPr>
      </p:pic>
      <p:pic>
        <p:nvPicPr>
          <p:cNvPr id="26" name="Picture 25" descr="A red question mark on a white background&#10;&#10;Description automatically generated">
            <a:extLst>
              <a:ext uri="{FF2B5EF4-FFF2-40B4-BE49-F238E27FC236}">
                <a16:creationId xmlns:a16="http://schemas.microsoft.com/office/drawing/2014/main" id="{4BDE674E-8FD2-3BB9-2C5E-377377C8D9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2" b="93506" l="10000" r="92000">
                        <a14:foregroundMark x1="68000" y1="4762" x2="68000" y2="4762"/>
                        <a14:foregroundMark x1="52000" y1="91342" x2="52000" y2="91342"/>
                        <a14:foregroundMark x1="52000" y1="94372" x2="52000" y2="94372"/>
                        <a14:foregroundMark x1="90000" y1="18615" x2="90000" y2="18615"/>
                        <a14:foregroundMark x1="84667" y1="13420" x2="84667" y2="13420"/>
                        <a14:foregroundMark x1="91333" y1="31602" x2="91333" y2="31602"/>
                        <a14:foregroundMark x1="92000" y1="25541" x2="92000" y2="25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535" y="2176821"/>
            <a:ext cx="813103" cy="12521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795921-CC85-5519-0438-BFDD52BBD6DC}"/>
              </a:ext>
            </a:extLst>
          </p:cNvPr>
          <p:cNvSpPr txBox="1"/>
          <p:nvPr/>
        </p:nvSpPr>
        <p:spPr>
          <a:xfrm>
            <a:off x="5087680" y="387428"/>
            <a:ext cx="3450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mũi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xinh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1808FC-49D4-F21C-4725-7F16AC6B0309}"/>
              </a:ext>
            </a:extLst>
          </p:cNvPr>
          <p:cNvSpPr txBox="1"/>
          <p:nvPr/>
        </p:nvSpPr>
        <p:spPr>
          <a:xfrm>
            <a:off x="5087680" y="735218"/>
            <a:ext cx="4130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G</a:t>
            </a:r>
            <a:r>
              <a:rPr lang="vi-VN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iúp bạn biết bao điều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76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35989 -0.027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30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E61FFC-CDF7-F8D2-6C5A-6C03785AA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738"/>
            <a:ext cx="12192000" cy="6931738"/>
          </a:xfrm>
          <a:prstGeom prst="rect">
            <a:avLst/>
          </a:prstGeom>
        </p:spPr>
      </p:pic>
      <p:pic>
        <p:nvPicPr>
          <p:cNvPr id="20" name="Picture 19" descr="Cartoon character with arms and legs&#10;&#10;Description automatically generated">
            <a:extLst>
              <a:ext uri="{FF2B5EF4-FFF2-40B4-BE49-F238E27FC236}">
                <a16:creationId xmlns:a16="http://schemas.microsoft.com/office/drawing/2014/main" id="{BA85A992-4AA5-76AF-462A-65BA3CFF72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3A9BEC"/>
              </a:clrFrom>
              <a:clrTo>
                <a:srgbClr val="3A9B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827" b="86698" l="31658" r="73016">
                        <a14:foregroundMark x1="51675" y1="13064" x2="51675" y2="13064"/>
                        <a14:foregroundMark x1="50088" y1="27435" x2="50088" y2="27435"/>
                        <a14:foregroundMark x1="58554" y1="39667" x2="58730" y2="39549"/>
                        <a14:foregroundMark x1="58025" y1="40261" x2="58025" y2="40261"/>
                        <a14:foregroundMark x1="67637" y1="62827" x2="67637" y2="62827"/>
                        <a14:foregroundMark x1="70988" y1="53919" x2="70988" y2="53919"/>
                        <a14:foregroundMark x1="65256" y1="66390" x2="65256" y2="66390"/>
                        <a14:foregroundMark x1="73104" y1="65321" x2="73104" y2="65321"/>
                        <a14:foregroundMark x1="58025" y1="81591" x2="58113" y2="81235"/>
                        <a14:foregroundMark x1="56702" y1="75297" x2="56702" y2="75297"/>
                        <a14:foregroundMark x1="65079" y1="83967" x2="65079" y2="83967"/>
                        <a14:foregroundMark x1="37566" y1="81235" x2="37566" y2="81235"/>
                        <a14:foregroundMark x1="31834" y1="61876" x2="31834" y2="61876"/>
                        <a14:foregroundMark x1="33862" y1="86461" x2="33862" y2="86461"/>
                        <a14:foregroundMark x1="66490" y1="86698" x2="66578" y2="86223"/>
                        <a14:foregroundMark x1="51675" y1="52613" x2="51675" y2="52613"/>
                        <a14:foregroundMark x1="51587" y1="40024" x2="51587" y2="40024"/>
                        <a14:foregroundMark x1="45679" y1="38717" x2="45679" y2="38717"/>
                        <a14:foregroundMark x1="49206" y1="33135" x2="49206" y2="33135"/>
                        <a14:foregroundMark x1="44268" y1="30523" x2="44268" y2="30523"/>
                        <a14:foregroundMark x1="45062" y1="41330" x2="45062" y2="41330"/>
                        <a14:foregroundMark x1="44180" y1="33610" x2="44180" y2="33610"/>
                        <a14:foregroundMark x1="43474" y1="37173" x2="43474" y2="37173"/>
                        <a14:foregroundMark x1="49824" y1="29572" x2="50088" y2="29454"/>
                        <a14:foregroundMark x1="51323" y1="31116" x2="51675" y2="30998"/>
                        <a14:foregroundMark x1="48765" y1="33492" x2="48765" y2="33492"/>
                        <a14:foregroundMark x1="47884" y1="40143" x2="47884" y2="39667"/>
                        <a14:foregroundMark x1="47795" y1="31235" x2="47795" y2="31235"/>
                        <a14:foregroundMark x1="52998" y1="39074" x2="52998" y2="39074"/>
                        <a14:foregroundMark x1="48677" y1="52732" x2="48677" y2="52732"/>
                        <a14:foregroundMark x1="53439" y1="52257" x2="53439" y2="52257"/>
                        <a14:foregroundMark x1="50882" y1="43349" x2="50882" y2="43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60" t="9186" r="23169" b="11867"/>
          <a:stretch/>
        </p:blipFill>
        <p:spPr>
          <a:xfrm>
            <a:off x="7804300" y="3545958"/>
            <a:ext cx="2625662" cy="31238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CF2AE3-685D-E47D-F83D-8C2561178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1" b="89362" l="1688" r="95640">
                        <a14:foregroundMark x1="5907" y1="21277" x2="5907" y2="21277"/>
                        <a14:foregroundMark x1="10549" y1="39362" x2="10549" y2="39362"/>
                        <a14:foregroundMark x1="16315" y1="61702" x2="16315" y2="65957"/>
                        <a14:foregroundMark x1="7454" y1="64894" x2="7454" y2="64894"/>
                        <a14:foregroundMark x1="1828" y1="47872" x2="1828" y2="47872"/>
                        <a14:foregroundMark x1="26582" y1="45745" x2="26582" y2="45745"/>
                        <a14:foregroundMark x1="22222" y1="22340" x2="22222" y2="22340"/>
                        <a14:foregroundMark x1="22363" y1="62766" x2="22363" y2="62766"/>
                        <a14:foregroundMark x1="36006" y1="18085" x2="36006" y2="18085"/>
                        <a14:foregroundMark x1="42335" y1="45745" x2="42335" y2="45745"/>
                        <a14:foregroundMark x1="39803" y1="75532" x2="39803" y2="75532"/>
                        <a14:foregroundMark x1="50914" y1="59574" x2="50914" y2="59574"/>
                        <a14:foregroundMark x1="56399" y1="25532" x2="56399" y2="25532"/>
                        <a14:foregroundMark x1="64698" y1="55319" x2="64698" y2="55319"/>
                        <a14:foregroundMark x1="62588" y1="35106" x2="62588" y2="45745"/>
                        <a14:foregroundMark x1="58509" y1="76596" x2="58790" y2="67021"/>
                        <a14:foregroundMark x1="72714" y1="24468" x2="72714" y2="24468"/>
                        <a14:foregroundMark x1="74824" y1="76596" x2="75246" y2="73404"/>
                        <a14:foregroundMark x1="73840" y1="32979" x2="73840" y2="32979"/>
                        <a14:foregroundMark x1="79466" y1="35106" x2="79466" y2="35106"/>
                        <a14:foregroundMark x1="88186" y1="28723" x2="88186" y2="28723"/>
                        <a14:foregroundMark x1="95640" y1="34043" x2="95640" y2="39362"/>
                        <a14:foregroundMark x1="90155" y1="65957" x2="90155" y2="65957"/>
                        <a14:foregroundMark x1="56962" y1="18085" x2="56962" y2="18085"/>
                        <a14:foregroundMark x1="20394" y1="22340" x2="20394" y2="22340"/>
                        <a14:foregroundMark x1="20534" y1="27660" x2="20534" y2="27660"/>
                        <a14:foregroundMark x1="1688" y1="55319" x2="1688" y2="55319"/>
                        <a14:foregroundMark x1="3235" y1="46809" x2="3235" y2="46809"/>
                        <a14:foregroundMark x1="44304" y1="84043" x2="44304" y2="84043"/>
                        <a14:foregroundMark x1="44444" y1="82979" x2="44444" y2="82979"/>
                        <a14:foregroundMark x1="42194" y1="68085" x2="42194" y2="68085"/>
                        <a14:foregroundMark x1="63432" y1="82979" x2="63432" y2="82979"/>
                        <a14:foregroundMark x1="83544" y1="26596" x2="83544" y2="265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873990"/>
            <a:ext cx="7474688" cy="895475"/>
          </a:xfrm>
          <a:prstGeom prst="rect">
            <a:avLst/>
          </a:prstGeom>
        </p:spPr>
      </p:pic>
      <p:pic>
        <p:nvPicPr>
          <p:cNvPr id="26" name="Picture 25" descr="A red question mark on a white background&#10;&#10;Description automatically generated">
            <a:extLst>
              <a:ext uri="{FF2B5EF4-FFF2-40B4-BE49-F238E27FC236}">
                <a16:creationId xmlns:a16="http://schemas.microsoft.com/office/drawing/2014/main" id="{4BDE674E-8FD2-3BB9-2C5E-377377C8D9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2" b="93506" l="10000" r="92000">
                        <a14:foregroundMark x1="68000" y1="4762" x2="68000" y2="4762"/>
                        <a14:foregroundMark x1="52000" y1="91342" x2="52000" y2="91342"/>
                        <a14:foregroundMark x1="52000" y1="94372" x2="52000" y2="94372"/>
                        <a14:foregroundMark x1="90000" y1="18615" x2="90000" y2="18615"/>
                        <a14:foregroundMark x1="84667" y1="13420" x2="84667" y2="13420"/>
                        <a14:foregroundMark x1="91333" y1="31602" x2="91333" y2="31602"/>
                        <a14:foregroundMark x1="92000" y1="25541" x2="92000" y2="25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535" y="2176821"/>
            <a:ext cx="813103" cy="12521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795921-CC85-5519-0438-BFDD52BBD6DC}"/>
              </a:ext>
            </a:extLst>
          </p:cNvPr>
          <p:cNvSpPr txBox="1"/>
          <p:nvPr/>
        </p:nvSpPr>
        <p:spPr>
          <a:xfrm>
            <a:off x="5087679" y="387428"/>
            <a:ext cx="4066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Ngửi hương thơm của lúa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9EEAE-0176-1017-73FD-0E05AB970DEE}"/>
              </a:ext>
            </a:extLst>
          </p:cNvPr>
          <p:cNvSpPr txBox="1"/>
          <p:nvPr/>
        </p:nvSpPr>
        <p:spPr>
          <a:xfrm>
            <a:off x="5087680" y="848594"/>
            <a:ext cx="4205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Hương ngạt ngào của hoa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CE9DF7-ED58-0F6A-554B-65F0041CCD2F}"/>
              </a:ext>
            </a:extLst>
          </p:cNvPr>
          <p:cNvSpPr txBox="1"/>
          <p:nvPr/>
        </p:nvSpPr>
        <p:spPr>
          <a:xfrm>
            <a:off x="5087680" y="387428"/>
            <a:ext cx="3450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mũi</a:t>
            </a:r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</a:rPr>
              <a:t>xinh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349F8E-0C28-5FF1-6541-A38A7A645FD4}"/>
              </a:ext>
            </a:extLst>
          </p:cNvPr>
          <p:cNvSpPr txBox="1"/>
          <p:nvPr/>
        </p:nvSpPr>
        <p:spPr>
          <a:xfrm>
            <a:off x="5087680" y="735218"/>
            <a:ext cx="4130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G</a:t>
            </a:r>
            <a:r>
              <a:rPr lang="vi-VN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iúp bạn biết bao điều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70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32565 0.017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9" y="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F14770-05E2-8348-48B6-82AF1516E6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0FE05A-A518-5EF8-7463-881A4202C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7" b="95682" l="1323" r="96032">
                        <a14:foregroundMark x1="23280" y1="9318" x2="23280" y2="9318"/>
                        <a14:foregroundMark x1="48148" y1="6136" x2="48148" y2="6136"/>
                        <a14:foregroundMark x1="59788" y1="51364" x2="59788" y2="51364"/>
                        <a14:foregroundMark x1="59788" y1="53182" x2="59788" y2="53182"/>
                        <a14:foregroundMark x1="7672" y1="65682" x2="7672" y2="65682"/>
                        <a14:foregroundMark x1="26455" y1="91364" x2="26455" y2="91364"/>
                        <a14:foregroundMark x1="61905" y1="93409" x2="61905" y2="93409"/>
                        <a14:foregroundMark x1="10053" y1="95682" x2="10053" y2="95682"/>
                        <a14:foregroundMark x1="1587" y1="94318" x2="1587" y2="94318"/>
                        <a14:foregroundMark x1="59524" y1="51136" x2="59524" y2="51136"/>
                        <a14:foregroundMark x1="89947" y1="63409" x2="89947" y2="63409"/>
                        <a14:foregroundMark x1="96296" y1="65682" x2="96296" y2="65682"/>
                        <a14:foregroundMark x1="55026" y1="44091" x2="55026" y2="44091"/>
                        <a14:foregroundMark x1="53439" y1="6591" x2="53439" y2="6591"/>
                        <a14:foregroundMark x1="52116" y1="5227" x2="52116" y2="5227"/>
                        <a14:foregroundMark x1="55026" y1="87955" x2="55026" y2="87955"/>
                        <a14:foregroundMark x1="67196" y1="93636" x2="67196" y2="93636"/>
                        <a14:foregroundMark x1="76720" y1="94091" x2="76720" y2="94091"/>
                        <a14:foregroundMark x1="51587" y1="92727" x2="51587" y2="92727"/>
                        <a14:foregroundMark x1="54233" y1="83636" x2="54233" y2="83636"/>
                        <a14:foregroundMark x1="47090" y1="91591" x2="47090" y2="91591"/>
                        <a14:foregroundMark x1="70106" y1="91818" x2="70106" y2="918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86531" y="3734879"/>
            <a:ext cx="2383309" cy="2774222"/>
          </a:xfrm>
          <a:prstGeom prst="rect">
            <a:avLst/>
          </a:prstGeom>
        </p:spPr>
      </p:pic>
      <p:pic>
        <p:nvPicPr>
          <p:cNvPr id="1026" name="Picture 2" descr="nose-clip-art-18 | Clipart Panda - Free Clipart Images">
            <a:extLst>
              <a:ext uri="{FF2B5EF4-FFF2-40B4-BE49-F238E27FC236}">
                <a16:creationId xmlns:a16="http://schemas.microsoft.com/office/drawing/2014/main" id="{164C49C3-5CEE-AA93-C5BD-44968AE7E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5" b="93496" l="8293" r="88780">
                        <a14:foregroundMark x1="14634" y1="8130" x2="14634" y2="8130"/>
                        <a14:foregroundMark x1="40488" y1="31707" x2="40488" y2="31707"/>
                        <a14:foregroundMark x1="48780" y1="35772" x2="48780" y2="35772"/>
                        <a14:foregroundMark x1="11220" y1="29675" x2="11220" y2="29675"/>
                        <a14:foregroundMark x1="37561" y1="37398" x2="37561" y2="37398"/>
                        <a14:foregroundMark x1="38049" y1="30081" x2="38049" y2="30081"/>
                        <a14:foregroundMark x1="48293" y1="36179" x2="48293" y2="36179"/>
                        <a14:foregroundMark x1="45854" y1="31301" x2="45854" y2="31301"/>
                        <a14:foregroundMark x1="44878" y1="29268" x2="44878" y2="29268"/>
                        <a14:foregroundMark x1="41951" y1="15854" x2="41951" y2="15854"/>
                        <a14:foregroundMark x1="51707" y1="50813" x2="51707" y2="50813"/>
                        <a14:foregroundMark x1="59512" y1="93902" x2="59512" y2="93902"/>
                        <a14:foregroundMark x1="89268" y1="64634" x2="89268" y2="64634"/>
                        <a14:foregroundMark x1="12683" y1="4065" x2="12683" y2="4065"/>
                        <a14:foregroundMark x1="87317" y1="50000" x2="87317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6455" y="3734879"/>
            <a:ext cx="2660897" cy="295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25C63E-9882-7452-6A28-3115A2A9158F}"/>
              </a:ext>
            </a:extLst>
          </p:cNvPr>
          <p:cNvGrpSpPr/>
          <p:nvPr/>
        </p:nvGrpSpPr>
        <p:grpSpPr>
          <a:xfrm>
            <a:off x="4592832" y="472440"/>
            <a:ext cx="3749040" cy="2606040"/>
            <a:chOff x="5516880" y="472440"/>
            <a:chExt cx="3749040" cy="2606040"/>
          </a:xfrm>
        </p:grpSpPr>
        <p:sp>
          <p:nvSpPr>
            <p:cNvPr id="7" name="Speech Bubble: Rectangle 6">
              <a:extLst>
                <a:ext uri="{FF2B5EF4-FFF2-40B4-BE49-F238E27FC236}">
                  <a16:creationId xmlns:a16="http://schemas.microsoft.com/office/drawing/2014/main" id="{784FDFAC-71C6-3006-6330-A89B78527004}"/>
                </a:ext>
              </a:extLst>
            </p:cNvPr>
            <p:cNvSpPr/>
            <p:nvPr/>
          </p:nvSpPr>
          <p:spPr>
            <a:xfrm>
              <a:off x="5516880" y="472440"/>
              <a:ext cx="3749040" cy="2606040"/>
            </a:xfrm>
            <a:prstGeom prst="wedgeRectCallout">
              <a:avLst>
                <a:gd name="adj1" fmla="val -9328"/>
                <a:gd name="adj2" fmla="val 781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698B2B-4489-7D6E-C8A1-3D11C9762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02" b="94860" l="11012" r="92560">
                          <a14:foregroundMark x1="18452" y1="5841" x2="18452" y2="5841"/>
                          <a14:foregroundMark x1="11012" y1="9346" x2="11012" y2="9346"/>
                          <a14:foregroundMark x1="48214" y1="26636" x2="48214" y2="26636"/>
                          <a14:foregroundMark x1="41071" y1="8178" x2="41071" y2="8178"/>
                          <a14:foregroundMark x1="92560" y1="16822" x2="92560" y2="16822"/>
                          <a14:foregroundMark x1="60714" y1="93458" x2="60714" y2="93458"/>
                          <a14:foregroundMark x1="17560" y1="93458" x2="17560" y2="93458"/>
                          <a14:foregroundMark x1="59226" y1="94860" x2="59226" y2="94860"/>
                          <a14:foregroundMark x1="51488" y1="1402" x2="51488" y2="1402"/>
                        </a14:backgroundRemoval>
                      </a14:imgEffect>
                    </a14:imgLayer>
                  </a14:imgProps>
                </a:ext>
              </a:extLst>
            </a:blip>
            <a:srcRect l="6459"/>
            <a:stretch/>
          </p:blipFill>
          <p:spPr>
            <a:xfrm rot="21236127">
              <a:off x="6635977" y="622605"/>
              <a:ext cx="1740794" cy="237055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D7D18CA-8017-6C7A-48EA-3AC8EAB0EE16}"/>
              </a:ext>
            </a:extLst>
          </p:cNvPr>
          <p:cNvSpPr txBox="1"/>
          <p:nvPr/>
        </p:nvSpPr>
        <p:spPr>
          <a:xfrm>
            <a:off x="8341872" y="164144"/>
            <a:ext cx="4066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Như vậy đã hết đâu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CB500-C4B1-74D5-4D5E-82EA4078C1AC}"/>
              </a:ext>
            </a:extLst>
          </p:cNvPr>
          <p:cNvSpPr txBox="1"/>
          <p:nvPr/>
        </p:nvSpPr>
        <p:spPr>
          <a:xfrm>
            <a:off x="8341872" y="636584"/>
            <a:ext cx="4066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Giúp bạn thở nữa đấy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422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70547 0.0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7" y="1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6|2.8|1.7|1.8|2.9|2.5|2.9|2.7|2.4|2.4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488</Words>
  <Application>Microsoft Office PowerPoint</Application>
  <PresentationFormat>Widescreen</PresentationFormat>
  <Paragraphs>72</Paragraphs>
  <Slides>17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#9Slide03 AllRoundGothic</vt:lpstr>
      <vt:lpstr>#9Slide04 SFU Toledo Bold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ThiThuy</dc:creator>
  <cp:lastModifiedBy>AutoBVT</cp:lastModifiedBy>
  <cp:revision>10</cp:revision>
  <dcterms:created xsi:type="dcterms:W3CDTF">2023-10-09T16:00:27Z</dcterms:created>
  <dcterms:modified xsi:type="dcterms:W3CDTF">2023-10-23T01:44:03Z</dcterms:modified>
</cp:coreProperties>
</file>