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8" r:id="rId5"/>
    <p:sldId id="285" r:id="rId6"/>
    <p:sldId id="290" r:id="rId7"/>
    <p:sldId id="291" r:id="rId8"/>
    <p:sldId id="292" r:id="rId9"/>
    <p:sldId id="294" r:id="rId10"/>
    <p:sldId id="296" r:id="rId11"/>
    <p:sldId id="275" r:id="rId12"/>
    <p:sldId id="266" r:id="rId13"/>
    <p:sldId id="272" r:id="rId14"/>
    <p:sldId id="282" r:id="rId15"/>
    <p:sldId id="298" r:id="rId16"/>
    <p:sldId id="300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gif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51.png"/><Relationship Id="rId12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10.wdp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87"/>
            <a:ext cx="12192000" cy="68875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49769" y="2902011"/>
            <a:ext cx="8692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Ghép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1-1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 C2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Ủy</a:t>
            </a:r>
            <a:r>
              <a:rPr lang="en-US" dirty="0"/>
              <a:t> Ban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Quận</a:t>
            </a:r>
            <a:r>
              <a:rPr lang="en-US" dirty="0"/>
              <a:t> Long </a:t>
            </a:r>
            <a:r>
              <a:rPr lang="en-US" dirty="0" err="1"/>
              <a:t>Biên</a:t>
            </a:r>
            <a:endParaRPr lang="en-US" dirty="0"/>
          </a:p>
          <a:p>
            <a:pPr algn="ctr"/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Giang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30" y="609541"/>
            <a:ext cx="840999" cy="859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96574" y="6410747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/>
              <a:t>: 2023 - 2024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06486" y="1969653"/>
            <a:ext cx="6662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7" y="-1"/>
            <a:ext cx="12205377" cy="68602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6" y="3095258"/>
            <a:ext cx="3556000" cy="35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76" y="3119882"/>
            <a:ext cx="3556000" cy="355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90" y="3095258"/>
            <a:ext cx="3556000" cy="355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98" y="732292"/>
            <a:ext cx="2070100" cy="207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26" y="732292"/>
            <a:ext cx="2070100" cy="2070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54" y="816178"/>
            <a:ext cx="2070100" cy="207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97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501"/>
    </mc:Choice>
    <mc:Fallback>
      <p:transition advTm="3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1.04167E-6 0.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1.875E-6 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2.91667E-6 0.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643"/>
          <a:stretch/>
        </p:blipFill>
        <p:spPr>
          <a:xfrm>
            <a:off x="-34614" y="-45941"/>
            <a:ext cx="12192000" cy="6976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6220" y="607869"/>
            <a:ext cx="3091381" cy="3292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2532041" y="4371619"/>
            <a:ext cx="1739741" cy="212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451" y="-45941"/>
            <a:ext cx="816935" cy="82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7823" y="607869"/>
            <a:ext cx="3091381" cy="3292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26" y="558183"/>
            <a:ext cx="3091381" cy="3292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4970196" y="4350363"/>
            <a:ext cx="1739741" cy="2129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7565764" y="4325521"/>
            <a:ext cx="1739741" cy="21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01666 -0.3122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01784 -0.3138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00521 -0.29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0"/>
            <a:ext cx="762000" cy="778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1473" y="375091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471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0789" y="-111813"/>
            <a:ext cx="5147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nào ghép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tương ứng 1:1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4646" y="729701"/>
            <a:ext cx="5287653" cy="22529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418441" y="4153470"/>
            <a:ext cx="5344886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70" y="942757"/>
            <a:ext cx="1765230" cy="191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4700" y="942757"/>
            <a:ext cx="1728089" cy="18936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8475" y="1045028"/>
            <a:ext cx="1725956" cy="18036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7911" y="-62848"/>
            <a:ext cx="774259" cy="79254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61134" y="4075514"/>
            <a:ext cx="3398324" cy="21130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" y="4130375"/>
            <a:ext cx="2017338" cy="18423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20" y="4130374"/>
            <a:ext cx="2017338" cy="1842377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7445829" y="1045028"/>
            <a:ext cx="2862942" cy="21130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973569" y="931660"/>
            <a:ext cx="2018575" cy="23661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245973" y="2982686"/>
            <a:ext cx="1318113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18993E-E701-E713-9A8E-684DDB579C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6667" l="10000" r="90000">
                        <a14:foregroundMark x1="47667" y1="6667" x2="47667" y2="13778"/>
                        <a14:foregroundMark x1="50333" y1="89111" x2="51000" y2="96667"/>
                      </a14:backgroundRemoval>
                    </a14:imgEffect>
                  </a14:imgLayer>
                </a14:imgProps>
              </a:ext>
            </a:extLst>
          </a:blip>
          <a:srcRect l="19633" t="4440" r="22687"/>
          <a:stretch/>
        </p:blipFill>
        <p:spPr>
          <a:xfrm>
            <a:off x="6418441" y="4220982"/>
            <a:ext cx="1743695" cy="2166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4020CC-25F5-985F-EF24-8406D8E09E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6667" l="10000" r="90000">
                        <a14:foregroundMark x1="47667" y1="6667" x2="47667" y2="13778"/>
                        <a14:foregroundMark x1="50333" y1="89111" x2="51000" y2="96667"/>
                      </a14:backgroundRemoval>
                    </a14:imgEffect>
                  </a14:imgLayer>
                </a14:imgProps>
              </a:ext>
            </a:extLst>
          </a:blip>
          <a:srcRect l="19633" t="4440" r="22687"/>
          <a:stretch/>
        </p:blipFill>
        <p:spPr>
          <a:xfrm>
            <a:off x="8155618" y="4203592"/>
            <a:ext cx="1743695" cy="216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2EAF87-3742-3BD9-B4AA-FD06E1E14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6667" l="10000" r="90000">
                        <a14:foregroundMark x1="47667" y1="6667" x2="47667" y2="13778"/>
                        <a14:foregroundMark x1="50333" y1="89111" x2="51000" y2="96667"/>
                      </a14:backgroundRemoval>
                    </a14:imgEffect>
                  </a14:imgLayer>
                </a14:imgProps>
              </a:ext>
            </a:extLst>
          </a:blip>
          <a:srcRect l="19633" t="4440" r="22687"/>
          <a:stretch/>
        </p:blipFill>
        <p:spPr>
          <a:xfrm>
            <a:off x="9813373" y="4220982"/>
            <a:ext cx="1743695" cy="21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-54429" y="0"/>
            <a:ext cx="12192000" cy="687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7117326" y="585511"/>
            <a:ext cx="2282994" cy="1718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473" y="103596"/>
            <a:ext cx="774259" cy="792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00" r="90000"/>
                    </a14:imgEffect>
                  </a14:imgLayer>
                </a14:imgProps>
              </a:ext>
            </a:extLst>
          </a:blip>
          <a:srcRect t="30114" r="10000" b="10914"/>
          <a:stretch/>
        </p:blipFill>
        <p:spPr>
          <a:xfrm>
            <a:off x="971550" y="4105811"/>
            <a:ext cx="2152650" cy="141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00" r="90000"/>
                    </a14:imgEffect>
                  </a14:imgLayer>
                </a14:imgProps>
              </a:ext>
            </a:extLst>
          </a:blip>
          <a:srcRect t="30114" r="10000" b="10914"/>
          <a:stretch/>
        </p:blipFill>
        <p:spPr>
          <a:xfrm>
            <a:off x="5124524" y="4187809"/>
            <a:ext cx="2152650" cy="1410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00" r="90000"/>
                    </a14:imgEffect>
                  </a14:imgLayer>
                </a14:imgProps>
              </a:ext>
            </a:extLst>
          </a:blip>
          <a:srcRect t="30114" r="10000" b="10914"/>
          <a:stretch/>
        </p:blipFill>
        <p:spPr>
          <a:xfrm>
            <a:off x="9272629" y="4154179"/>
            <a:ext cx="2152650" cy="1410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06" y="457301"/>
            <a:ext cx="1979144" cy="1975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" y="617466"/>
            <a:ext cx="1979144" cy="19752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00" r="90000"/>
                    </a14:imgEffect>
                  </a14:imgLayer>
                </a14:imgProps>
              </a:ext>
            </a:extLst>
          </a:blip>
          <a:srcRect t="30114" r="10000" b="10914"/>
          <a:stretch/>
        </p:blipFill>
        <p:spPr>
          <a:xfrm>
            <a:off x="7198577" y="4154178"/>
            <a:ext cx="2152650" cy="1410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71" y="457301"/>
            <a:ext cx="1979144" cy="19752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8827099" y="602326"/>
            <a:ext cx="2282994" cy="17188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1733" y="6053709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ghép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tương ứng 1:1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36484 0.383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37461 0.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39674 0.406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610317" y="120281"/>
            <a:ext cx="6487886" cy="6680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45" y="1152747"/>
            <a:ext cx="1177113" cy="210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71" y="894316"/>
            <a:ext cx="2413000" cy="241300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600200" y="1785679"/>
            <a:ext cx="1219200" cy="12192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000347"/>
            <a:ext cx="2413000" cy="241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44" y="1070639"/>
            <a:ext cx="1177113" cy="210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642" y="1070639"/>
            <a:ext cx="1177113" cy="210820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7763685" y="1597247"/>
            <a:ext cx="1219200" cy="12192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31" y="3982822"/>
            <a:ext cx="2413000" cy="241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41" y="3970291"/>
            <a:ext cx="2413000" cy="241300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5742031" y="4660731"/>
            <a:ext cx="1219200" cy="12192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latin typeface="Tahoma" panose="020B0604030504040204" pitchFamily="34" charset="0"/>
              </a:rPr>
              <a:t> </a:t>
            </a:r>
            <a:endParaRPr lang="en-US" sz="2400"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94" y="4216231"/>
            <a:ext cx="1177113" cy="2108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905573" y="3163186"/>
            <a:ext cx="595887" cy="5509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8502316" y="3413347"/>
            <a:ext cx="595887" cy="5509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5964598" y="6120335"/>
            <a:ext cx="595887" cy="5509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92" y="2990894"/>
            <a:ext cx="657905" cy="6579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/>
          <a:stretch/>
        </p:blipFill>
        <p:spPr>
          <a:xfrm>
            <a:off x="6159741" y="6180899"/>
            <a:ext cx="334292" cy="3894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/>
          <a:stretch/>
        </p:blipFill>
        <p:spPr>
          <a:xfrm>
            <a:off x="8661993" y="3519423"/>
            <a:ext cx="334292" cy="38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776"/>
    </mc:Choice>
    <mc:Fallback>
      <p:transition advTm="1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56145" y="92874"/>
            <a:ext cx="9342911" cy="5859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6" b="956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53" y="733991"/>
            <a:ext cx="2170845" cy="2170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86" y="908162"/>
            <a:ext cx="2577274" cy="1822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37" b="8964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65" y="3049039"/>
            <a:ext cx="2032000" cy="20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15" y="3007057"/>
            <a:ext cx="1915719" cy="2228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6" b="89744" l="0" r="98077">
                        <a14:foregroundMark x1="8013" y1="21154" x2="11218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1" y="5310257"/>
            <a:ext cx="1727200" cy="172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0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61" y="5081039"/>
            <a:ext cx="1721104" cy="17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24375 0.328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18034 -0.328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2122 -0.0129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539" y="48522"/>
            <a:ext cx="762001" cy="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5A6952-FB04-5914-6A2B-AB5FE3C1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AA6189-2EF7-DE73-A8CC-8C3826C6D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5F4F94-2D31-4865-1770-62CB83E6D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" t="5325" r="1666" b="7072"/>
          <a:stretch/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9BB1AC-D03B-44B0-1CB7-3D1419B4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6343"/>
            <a:ext cx="10820400" cy="509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7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A93F8-9705-AECB-4C61-B1E85187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B5E3DD-9B7B-2B09-0294-0D96ACEC3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ải về 99+ hình nền powerpoint chủ đề giáo dục thiết kế slide cực đẹp">
            <a:extLst>
              <a:ext uri="{FF2B5EF4-FFF2-40B4-BE49-F238E27FC236}">
                <a16:creationId xmlns="" xmlns:a16="http://schemas.microsoft.com/office/drawing/2014/main" id="{BC707113-DBE2-7EB4-000A-10C5FEAC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53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022F89-3FAE-C075-8325-00B23E5098FF}"/>
              </a:ext>
            </a:extLst>
          </p:cNvPr>
          <p:cNvSpPr txBox="1"/>
          <p:nvPr/>
        </p:nvSpPr>
        <p:spPr>
          <a:xfrm>
            <a:off x="3251200" y="1509486"/>
            <a:ext cx="566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534670-597A-4E76-42DB-B30B8B383D9A}"/>
              </a:ext>
            </a:extLst>
          </p:cNvPr>
          <p:cNvSpPr txBox="1"/>
          <p:nvPr/>
        </p:nvSpPr>
        <p:spPr>
          <a:xfrm>
            <a:off x="3962401" y="1853520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7D9213-FB8F-6C04-8B03-7E5B64FB3352}"/>
              </a:ext>
            </a:extLst>
          </p:cNvPr>
          <p:cNvSpPr txBox="1"/>
          <p:nvPr/>
        </p:nvSpPr>
        <p:spPr>
          <a:xfrm>
            <a:off x="4528457" y="3110684"/>
            <a:ext cx="656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Tập đếm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1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608029-922F-F8D1-08C1-5E48DF4D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B8452C-60B0-A6F8-6E5F-9D98309A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Nền Powerpoint Dễ Thương, Làm Slide Đẹp Đơn Giản - kiddy.edu.vn">
            <a:extLst>
              <a:ext uri="{FF2B5EF4-FFF2-40B4-BE49-F238E27FC236}">
                <a16:creationId xmlns="" xmlns:a16="http://schemas.microsoft.com/office/drawing/2014/main" id="{09D344D2-9124-0F96-0E07-0CF542E1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CE87E1-CD41-002E-0CD2-D78CDE62C5F1}"/>
              </a:ext>
            </a:extLst>
          </p:cNvPr>
          <p:cNvSpPr txBox="1"/>
          <p:nvPr/>
        </p:nvSpPr>
        <p:spPr>
          <a:xfrm>
            <a:off x="2510972" y="2946400"/>
            <a:ext cx="791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PHÁP, 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419652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17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175327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9927" y="3310265"/>
            <a:ext cx="957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4494" y="1249059"/>
            <a:ext cx="957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721" y="1050342"/>
            <a:ext cx="957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6657843" y="1319237"/>
            <a:ext cx="50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6210" y="2029853"/>
            <a:ext cx="957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19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107"/>
    </mc:Choice>
    <mc:Fallback>
      <p:transition advTm="2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9333423" y="1343892"/>
            <a:ext cx="2001004" cy="3001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914040" y="1343892"/>
            <a:ext cx="2108199" cy="314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3189448" y="1343892"/>
            <a:ext cx="2001004" cy="3001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5476309" y="1203430"/>
            <a:ext cx="1715147" cy="3001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7407269" y="1203430"/>
            <a:ext cx="2001004" cy="3001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8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489" t="10394" r="9689" b="18376"/>
          <a:stretch/>
        </p:blipFill>
        <p:spPr>
          <a:xfrm>
            <a:off x="3420135" y="1854087"/>
            <a:ext cx="4987636" cy="4842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2369216">
            <a:off x="6821987" y="1212436"/>
            <a:ext cx="2001004" cy="3001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9144452">
            <a:off x="2651250" y="2185251"/>
            <a:ext cx="2108199" cy="314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1199639">
            <a:off x="3744450" y="715074"/>
            <a:ext cx="1758182" cy="263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4921547" y="-156862"/>
            <a:ext cx="1715147" cy="3001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796070">
            <a:off x="5939415" y="202599"/>
            <a:ext cx="1986318" cy="2979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17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8935"/>
    </mc:Choice>
    <mc:Fallback>
      <p:transition advTm="2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" y="2451101"/>
            <a:ext cx="3556000" cy="355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2451101"/>
            <a:ext cx="35560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2451101"/>
            <a:ext cx="3556000" cy="35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666749"/>
            <a:ext cx="2743200" cy="1543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66749"/>
            <a:ext cx="2743200" cy="1543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8" y="666749"/>
            <a:ext cx="2743200" cy="1543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17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328"/>
    </mc:Choice>
    <mc:Fallback>
      <p:transition advTm="3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115</Words>
  <Application>Microsoft Office PowerPoint</Application>
  <PresentationFormat>Widescreen</PresentationFormat>
  <Paragraphs>22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145</cp:revision>
  <dcterms:created xsi:type="dcterms:W3CDTF">2021-10-04T13:52:15Z</dcterms:created>
  <dcterms:modified xsi:type="dcterms:W3CDTF">2023-10-16T15:30:20Z</dcterms:modified>
</cp:coreProperties>
</file>