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9" r:id="rId2"/>
  </p:sldMasterIdLst>
  <p:notesMasterIdLst>
    <p:notesMasterId r:id="rId16"/>
  </p:notesMasterIdLst>
  <p:sldIdLst>
    <p:sldId id="305" r:id="rId3"/>
    <p:sldId id="306" r:id="rId4"/>
    <p:sldId id="307" r:id="rId5"/>
    <p:sldId id="309" r:id="rId6"/>
    <p:sldId id="310" r:id="rId7"/>
    <p:sldId id="311" r:id="rId8"/>
    <p:sldId id="313" r:id="rId9"/>
    <p:sldId id="312" r:id="rId10"/>
    <p:sldId id="314" r:id="rId11"/>
    <p:sldId id="315" r:id="rId12"/>
    <p:sldId id="316" r:id="rId13"/>
    <p:sldId id="317" r:id="rId14"/>
    <p:sldId id="318" r:id="rId15"/>
  </p:sldIdLst>
  <p:sldSz cx="12192000" cy="6858000"/>
  <p:notesSz cx="6858000" cy="9144000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CCFF"/>
    <a:srgbClr val="9966FF"/>
    <a:srgbClr val="9900FF"/>
    <a:srgbClr val="0000FF"/>
    <a:srgbClr val="000000"/>
    <a:srgbClr val="FFFFFF"/>
    <a:srgbClr val="FFFF66"/>
    <a:srgbClr val="0066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8" autoAdjust="0"/>
    <p:restoredTop sz="94660"/>
  </p:normalViewPr>
  <p:slideViewPr>
    <p:cSldViewPr>
      <p:cViewPr varScale="1">
        <p:scale>
          <a:sx n="61" d="100"/>
          <a:sy n="61" d="100"/>
        </p:scale>
        <p:origin x="972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B6C70-E98B-4B0D-A0EB-56F600A8DFBC}" type="datetimeFigureOut">
              <a:rPr lang="en-US" smtClean="0"/>
              <a:t>23/10/2023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33085-1456-4C2B-94E3-19C666E1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59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5CA52C-A394-4ABF-B287-9D9D5E0174C0}" type="slidenum"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612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DC1A8-CB88-41C6-AE53-74CF7C553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090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4F803-B396-45C2-A4A6-8AB362251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44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1003A-5DB8-4F5B-B7D4-02E1C421D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927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260548ED-6D81-4976-B708-9AC387D0F015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44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4C8B9AA8-16DE-4BFC-A33E-6E551289E5B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73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A495FF4B-8D5A-421E-B755-D3197D3D1ED8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441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E7AF55F5-3399-493D-A824-DC478903EA3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228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6D0BA54-1AD4-4CE2-9F04-3ADFAC73CAD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117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4B3EF2E9-98BF-4BBE-92AF-04876913AF9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37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2C5E1075-D5E3-4367-AB0D-349D5B0B280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2723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3225507-5290-4CA5-BCA3-3EB01782B922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671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363137-4E7D-41C2-A380-9D025C6A3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6625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F7386DD-2F4A-4D01-8CA9-67E9D058120D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03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F512F18D-D18D-4B08-B1C7-FF65A75E6C91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49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B5F2938D-1A54-4D55-88C2-19B699CB7E44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902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1" hangingPunct="1"/>
            <a:fld id="{661F29AB-ECFA-42AF-AAA7-291A13169139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305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94743-A167-4090-8AD3-C4167C259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602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A6FF-C6C3-46C4-A32C-C01CC80681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13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A1AB1-3CDA-4FBD-A9CF-CF000D88D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6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6B634-F3EE-472A-9EF4-B0DC3EF094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714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27AB4-DA44-4305-B050-8652E8A51F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72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B6535-8438-4631-831C-9F466CED1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725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96176-AC99-4182-B266-AF7B3D69F9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199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66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7FD79BE-DC6D-4126-B71C-401B521A4E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 eaLnBrk="1" hangingPunct="1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eaLnBrk="1" hangingPunct="1"/>
            <a:fld id="{F02F4F5E-A52F-42D8-8A6F-C0EE1D74A2B7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eaLnBrk="1" hangingPunct="1"/>
              <a:t>‹#›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71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istrator\Desktop\nền GA\nênf bì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768475" y="193675"/>
            <a:ext cx="89296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fr-FR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</a:t>
            </a:r>
            <a:endParaRPr lang="en-US" altLang="en-US" sz="1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4610100" y="2960688"/>
            <a:ext cx="184150" cy="30003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86200" y="4302125"/>
            <a:ext cx="57912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ăn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3-4 </a:t>
            </a: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dạy: </a:t>
            </a:r>
            <a:r>
              <a:rPr lang="en-US" sz="2800" b="1" kern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ker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Kiều Anh</a:t>
            </a:r>
            <a:endParaRPr lang="vi-VN" sz="2800" b="1" kern="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6324600" y="5486400"/>
            <a:ext cx="184150" cy="3000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hangingPunct="1">
              <a:defRPr/>
            </a:pPr>
            <a:endParaRPr lang="en-US" sz="1350" kern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1433" y="6457781"/>
            <a:ext cx="411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2023- 2024</a:t>
            </a:r>
          </a:p>
        </p:txBody>
      </p:sp>
      <p:sp>
        <p:nvSpPr>
          <p:cNvPr id="6" name="Rectangle 5"/>
          <p:cNvSpPr/>
          <p:nvPr/>
        </p:nvSpPr>
        <p:spPr>
          <a:xfrm>
            <a:off x="3224060" y="3316856"/>
            <a:ext cx="5743880" cy="14309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99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DEE9C3-F05A-F20B-C1DD-962982A1AD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57" y="1423254"/>
            <a:ext cx="1363443" cy="1157565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 descr="Lịch sử giá Dĩa nhựa nhỏ - nhiều màu cập nhật 11/2022 - BeeC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782"/>
            <a:ext cx="3581400" cy="358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4" name="Picture 6" descr="ĐĨA GỖ - K3696 - DỤNG CỤ NHÀ BẾP BẰNG GỖ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8816"/>
            <a:ext cx="449580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6" name="Picture 8" descr="dĩa thủy tinh - công ty cung cấp dĩa thủy ti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733800"/>
            <a:ext cx="3581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858" name="Picture 10" descr="Đĩa inox các cỡ - Tô, chén, dĩa | DienMayHoangNgan.co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28" t="14043" r="15146" b="13403"/>
          <a:stretch/>
        </p:blipFill>
        <p:spPr bwMode="auto">
          <a:xfrm>
            <a:off x="6096000" y="3629892"/>
            <a:ext cx="3478160" cy="2995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43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8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76200"/>
            <a:ext cx="3124200" cy="1143000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</a:t>
            </a:r>
          </a:p>
        </p:txBody>
      </p:sp>
      <p:pic>
        <p:nvPicPr>
          <p:cNvPr id="4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6324600" y="1600200"/>
            <a:ext cx="4876800" cy="42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219200"/>
            <a:ext cx="571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059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Hình ảnh Muỗng Thìa Thìa ăn PNG , Muỗng Clipart, Cái Thìa, Ăn PNG miễn phí  tải tập tin PSDComment và Vector"/>
          <p:cNvSpPr>
            <a:spLocks noChangeAspect="1" noChangeArrowheads="1"/>
          </p:cNvSpPr>
          <p:nvPr/>
        </p:nvSpPr>
        <p:spPr bwMode="auto">
          <a:xfrm>
            <a:off x="1635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13" y="0"/>
            <a:ext cx="3539836" cy="3539836"/>
          </a:xfrm>
          <a:prstGeom prst="rect">
            <a:avLst/>
          </a:prstGeom>
        </p:spPr>
      </p:pic>
      <p:pic>
        <p:nvPicPr>
          <p:cNvPr id="79876" name="Picture 4" descr="Chuyện đôi đũa và văn hoá dùng đũa ITCD | Trung tâm Đào tạo và Tư vấn Phát  triển Tri thức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937"/>
            <a:ext cx="29372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4818" y="2702718"/>
            <a:ext cx="3662363" cy="366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7713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6" y="-34637"/>
            <a:ext cx="12185074" cy="9594273"/>
          </a:xfrm>
        </p:spPr>
      </p:pic>
      <p:sp>
        <p:nvSpPr>
          <p:cNvPr id="7" name="Rectangle 6"/>
          <p:cNvSpPr/>
          <p:nvPr/>
        </p:nvSpPr>
        <p:spPr>
          <a:xfrm>
            <a:off x="809945" y="2967335"/>
            <a:ext cx="105721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chăm ngoan học giỏi!</a:t>
            </a:r>
          </a:p>
        </p:txBody>
      </p:sp>
    </p:spTree>
    <p:extLst>
      <p:ext uri="{BB962C8B-B14F-4D97-AF65-F5344CB8AC3E}">
        <p14:creationId xmlns:p14="http://schemas.microsoft.com/office/powerpoint/2010/main" val="339836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914400" y="838200"/>
            <a:ext cx="10744200" cy="5486400"/>
          </a:xfrm>
          <a:prstGeom prst="rect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1847856"/>
            <a:ext cx="71593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cho trẻ hát bài hát </a:t>
            </a:r>
          </a:p>
          <a:p>
            <a:pPr algn="ctr"/>
            <a:r>
              <a:rPr lang="en-US" sz="5400" b="1" cap="none" spc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Những đồ vật bé yêu”</a:t>
            </a:r>
          </a:p>
        </p:txBody>
      </p:sp>
    </p:spTree>
    <p:extLst>
      <p:ext uri="{BB962C8B-B14F-4D97-AF65-F5344CB8AC3E}">
        <p14:creationId xmlns:p14="http://schemas.microsoft.com/office/powerpoint/2010/main" val="1285123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9220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1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"/>
            <a:ext cx="5715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26A2E4-C864-24E1-ED64-1A38E4F168F2}"/>
              </a:ext>
            </a:extLst>
          </p:cNvPr>
          <p:cNvSpPr txBox="1"/>
          <p:nvPr/>
        </p:nvSpPr>
        <p:spPr>
          <a:xfrm>
            <a:off x="3467100" y="5009808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bát</a:t>
            </a:r>
          </a:p>
        </p:txBody>
      </p:sp>
    </p:spTree>
    <p:extLst>
      <p:ext uri="{BB962C8B-B14F-4D97-AF65-F5344CB8AC3E}">
        <p14:creationId xmlns:p14="http://schemas.microsoft.com/office/powerpoint/2010/main" val="217770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6" descr="Frames PPT 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963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9" descr="D:\ngoc linh\thao giang 2015\hình đồ dùng gia đình\22164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688" y="685800"/>
            <a:ext cx="5294312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3810000" y="2057400"/>
            <a:ext cx="4419600" cy="495300"/>
          </a:xfrm>
          <a:prstGeom prst="ellips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2" name="Right Arrow 2"/>
          <p:cNvSpPr>
            <a:spLocks noChangeArrowheads="1"/>
          </p:cNvSpPr>
          <p:nvPr/>
        </p:nvSpPr>
        <p:spPr bwMode="auto">
          <a:xfrm>
            <a:off x="2133600" y="2057400"/>
            <a:ext cx="13716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Right Arrow 4"/>
          <p:cNvSpPr>
            <a:spLocks noChangeArrowheads="1"/>
          </p:cNvSpPr>
          <p:nvPr/>
        </p:nvSpPr>
        <p:spPr bwMode="auto">
          <a:xfrm>
            <a:off x="3124200" y="4191000"/>
            <a:ext cx="18288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8" name="Left Arrow 5"/>
          <p:cNvSpPr>
            <a:spLocks noChangeArrowheads="1"/>
          </p:cNvSpPr>
          <p:nvPr/>
        </p:nvSpPr>
        <p:spPr bwMode="auto">
          <a:xfrm>
            <a:off x="8458200" y="3429000"/>
            <a:ext cx="1524000" cy="3810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D2AF14-9901-6299-B44C-4B868ED0A71B}"/>
              </a:ext>
            </a:extLst>
          </p:cNvPr>
          <p:cNvSpPr txBox="1"/>
          <p:nvPr/>
        </p:nvSpPr>
        <p:spPr>
          <a:xfrm>
            <a:off x="1943100" y="1131810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Miệng bát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ACEF6-09D1-2F69-2130-959F8AEBC3A5}"/>
              </a:ext>
            </a:extLst>
          </p:cNvPr>
          <p:cNvSpPr txBox="1"/>
          <p:nvPr/>
        </p:nvSpPr>
        <p:spPr>
          <a:xfrm>
            <a:off x="8610600" y="25527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Thân bát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0F0345-6894-639A-5074-B6F7B9288655}"/>
              </a:ext>
            </a:extLst>
          </p:cNvPr>
          <p:cNvSpPr txBox="1"/>
          <p:nvPr/>
        </p:nvSpPr>
        <p:spPr>
          <a:xfrm>
            <a:off x="2363788" y="4453107"/>
            <a:ext cx="2209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Đế bát</a:t>
            </a:r>
          </a:p>
        </p:txBody>
      </p:sp>
    </p:spTree>
    <p:extLst>
      <p:ext uri="{BB962C8B-B14F-4D97-AF65-F5344CB8AC3E}">
        <p14:creationId xmlns:p14="http://schemas.microsoft.com/office/powerpoint/2010/main" val="1415261069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42672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41148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B0EC42-4EC8-D11F-858E-2F400C80638E}"/>
              </a:ext>
            </a:extLst>
          </p:cNvPr>
          <p:cNvSpPr txBox="1"/>
          <p:nvPr/>
        </p:nvSpPr>
        <p:spPr>
          <a:xfrm>
            <a:off x="2362200" y="5334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bát dùng để làm gì?</a:t>
            </a:r>
          </a:p>
        </p:txBody>
      </p:sp>
    </p:spTree>
    <p:extLst>
      <p:ext uri="{BB962C8B-B14F-4D97-AF65-F5344CB8AC3E}">
        <p14:creationId xmlns:p14="http://schemas.microsoft.com/office/powerpoint/2010/main" val="212691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3" name="Picture 6" descr="D:\ngoc linh\thao giang 2015\hình đồ dùng gia đình\image_6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962400"/>
            <a:ext cx="3514725" cy="233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52401"/>
            <a:ext cx="4038600" cy="289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600200" y="152400"/>
            <a:ext cx="4572000" cy="3276600"/>
            <a:chOff x="0" y="0"/>
            <a:chExt cx="9163050" cy="6858000"/>
          </a:xfrm>
        </p:grpSpPr>
        <p:pic>
          <p:nvPicPr>
            <p:cNvPr id="16389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630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0" name="WordArt 4"/>
            <p:cNvSpPr>
              <a:spLocks noChangeArrowheads="1" noChangeShapeType="1" noTextEdit="1"/>
            </p:cNvSpPr>
            <p:nvPr/>
          </p:nvSpPr>
          <p:spPr bwMode="auto">
            <a:xfrm>
              <a:off x="2743199" y="5741581"/>
              <a:ext cx="4800600" cy="81161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44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.VnAvant" panose="020B7200000000000000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01DD575-EE79-2787-DE84-7BC1B8896CCB}"/>
              </a:ext>
            </a:extLst>
          </p:cNvPr>
          <p:cNvSpPr txBox="1"/>
          <p:nvPr/>
        </p:nvSpPr>
        <p:spPr>
          <a:xfrm>
            <a:off x="2482055" y="2667000"/>
            <a:ext cx="314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 inox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EE327-5F0D-1989-F460-BE3CC53DD848}"/>
              </a:ext>
            </a:extLst>
          </p:cNvPr>
          <p:cNvSpPr txBox="1"/>
          <p:nvPr/>
        </p:nvSpPr>
        <p:spPr>
          <a:xfrm>
            <a:off x="7391400" y="26670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nhựa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3A7882-B954-AD43-A5ED-5D0ADFE66712}"/>
              </a:ext>
            </a:extLst>
          </p:cNvPr>
          <p:cNvSpPr txBox="1"/>
          <p:nvPr/>
        </p:nvSpPr>
        <p:spPr>
          <a:xfrm>
            <a:off x="5181600" y="6301987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 nhựa</a:t>
            </a:r>
          </a:p>
        </p:txBody>
      </p:sp>
    </p:spTree>
    <p:extLst>
      <p:ext uri="{BB962C8B-B14F-4D97-AF65-F5344CB8AC3E}">
        <p14:creationId xmlns:p14="http://schemas.microsoft.com/office/powerpoint/2010/main" val="132150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2438400" y="228600"/>
            <a:ext cx="7381461" cy="64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48808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 bwMode="auto">
          <a:xfrm>
            <a:off x="2362200" y="152400"/>
            <a:ext cx="6858000" cy="6324600"/>
          </a:xfrm>
          <a:prstGeom prst="ellipse">
            <a:avLst/>
          </a:prstGeom>
          <a:noFill/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Picture 8" descr="Tấm Sứ Chiếc Đĩa - tấm hình png tải về - Miễn phí trong suốt Tấm png Tải về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14444" r="13636" b="8889"/>
          <a:stretch/>
        </p:blipFill>
        <p:spPr bwMode="auto">
          <a:xfrm>
            <a:off x="2100469" y="91150"/>
            <a:ext cx="7381461" cy="64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2"/>
          <p:cNvSpPr>
            <a:spLocks noChangeArrowheads="1"/>
          </p:cNvSpPr>
          <p:nvPr/>
        </p:nvSpPr>
        <p:spPr bwMode="auto">
          <a:xfrm>
            <a:off x="1143000" y="1905000"/>
            <a:ext cx="13716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921327" y="1477971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Miệng đĩa</a:t>
            </a:r>
          </a:p>
        </p:txBody>
      </p:sp>
      <p:sp>
        <p:nvSpPr>
          <p:cNvPr id="17" name="Right Arrow 2"/>
          <p:cNvSpPr>
            <a:spLocks noChangeArrowheads="1"/>
          </p:cNvSpPr>
          <p:nvPr/>
        </p:nvSpPr>
        <p:spPr bwMode="auto">
          <a:xfrm>
            <a:off x="1676400" y="4419600"/>
            <a:ext cx="2819400" cy="381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FF00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045266" y="3937153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 đĩa</a:t>
            </a:r>
          </a:p>
        </p:txBody>
      </p:sp>
    </p:spTree>
    <p:extLst>
      <p:ext uri="{BB962C8B-B14F-4D97-AF65-F5344CB8AC3E}">
        <p14:creationId xmlns:p14="http://schemas.microsoft.com/office/powerpoint/2010/main" val="20897345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6" grpId="0"/>
      <p:bldP spid="1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rames PPT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74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524000"/>
            <a:ext cx="4995982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793" y="1496291"/>
            <a:ext cx="5142007" cy="42949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EF01B7-1B75-54D7-C967-39EDA943D22A}"/>
              </a:ext>
            </a:extLst>
          </p:cNvPr>
          <p:cNvSpPr txBox="1"/>
          <p:nvPr/>
        </p:nvSpPr>
        <p:spPr>
          <a:xfrm>
            <a:off x="2295898" y="426165"/>
            <a:ext cx="7600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đĩa dùng để làm gì?</a:t>
            </a:r>
          </a:p>
        </p:txBody>
      </p:sp>
    </p:spTree>
    <p:extLst>
      <p:ext uri="{BB962C8B-B14F-4D97-AF65-F5344CB8AC3E}">
        <p14:creationId xmlns:p14="http://schemas.microsoft.com/office/powerpoint/2010/main" val="146337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Giáo án&amp;#x0D;&amp;#x0A;&amp;#x0D;&amp;#x0A;&amp;quot;&quot;/&gt;&lt;property id=&quot;20307&quot; value=&quot;274&quot;/&gt;&lt;/object&gt;&lt;object type=&quot;3&quot; unique_id=&quot;10005&quot;&gt;&lt;property id=&quot;20148&quot; value=&quot;5&quot;/&gt;&lt;property id=&quot;20300&quot; value=&quot;Slide 3 - &amp;quot;I/MỤC ĐÍCH – YÊU CẦU 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II/CHUẨN BỊ  &amp;#x0D;&amp;#x0A;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&amp;#x0D;&amp;#x0A;&amp;#x0D;&amp;#x0A;*Hoạt động 1 &amp;#x0D;&amp;#x0A;&amp;#x0D;&amp;#x0A;&amp;quot;&quot;/&gt;&lt;property id=&quot;20307&quot; value=&quot;260&quot;/&gt;&lt;/object&gt;&lt;object type=&quot;3&quot; unique_id=&quot;10008&quot;&gt;&lt;property id=&quot;20148&quot; value=&quot;5&quot;/&gt;&lt;property id=&quot;20300&quot; value=&quot;Slide 6 - &amp;quot;&amp;#x0D;&amp;#x0A;*HOẠT ĐỘNG 2 &amp;#x0D;&amp;#x0A;&amp;quot;&quot;/&gt;&lt;property id=&quot;20307&quot; value=&quot;261&quot;/&gt;&lt;/object&gt;&lt;object type=&quot;3&quot; unique_id=&quot;10009&quot;&gt;&lt;property id=&quot;20148&quot; value=&quot;5&quot;/&gt;&lt;property id=&quot;20300&quot; value=&quot;Slide 7 - &amp;quot;-Cho trẻ quan sát những đồ dùng để ăn và đồ dùng để uống. &amp;quot;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 - &amp;quot;-So sánh cái đĩa và cái ấm &amp;quot;&quot;/&gt;&lt;property id=&quot;20307&quot; value=&quot;264&quot;/&gt;&lt;/object&gt;&lt;object type=&quot;3&quot; unique_id=&quot;10012&quot;&gt;&lt;property id=&quot;20148&quot; value=&quot;5&quot;/&gt;&lt;property id=&quot;20300&quot; value=&quot;Slide 10 - &amp;quot;*Các đồ dùng gia đình mở rộng &amp;quot;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75&quot;/&gt;&lt;/object&gt;&lt;object type=&quot;3&quot; unique_id=&quot;10014&quot;&gt;&lt;property id=&quot;20148&quot; value=&quot;5&quot;/&gt;&lt;property id=&quot;20300&quot; value=&quot;Slide 12&quot;/&gt;&lt;property id=&quot;20307&quot; value=&quot;277&quot;/&gt;&lt;/object&gt;&lt;object type=&quot;3&quot; unique_id=&quot;10015&quot;&gt;&lt;property id=&quot;20148&quot; value=&quot;5&quot;/&gt;&lt;property id=&quot;20300&quot; value=&quot;Slide 13 - &amp;quot;-Trò chơi : Thi xem ai nhanh &amp;quot;&quot;/&gt;&lt;property id=&quot;20307&quot; value=&quot;266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67&quot;/&gt;&lt;/object&gt;&lt;object type=&quot;3&quot; unique_id=&quot;10018&quot;&gt;&lt;property id=&quot;20148&quot; value=&quot;5&quot;/&gt;&lt;property id=&quot;20300&quot; value=&quot;Slide 16&quot;/&gt;&lt;property id=&quot;20307&quot; value=&quot;268&quot;/&gt;&lt;/object&gt;&lt;object type=&quot;3&quot; unique_id=&quot;10019&quot;&gt;&lt;property id=&quot;20148&quot; value=&quot;5&quot;/&gt;&lt;property id=&quot;20300&quot; value=&quot;Slide 17&quot;/&gt;&lt;property id=&quot;20307&quot; value=&quot;269&quot;/&gt;&lt;/object&gt;&lt;object type=&quot;3&quot; unique_id=&quot;10020&quot;&gt;&lt;property id=&quot;20148&quot; value=&quot;5&quot;/&gt;&lt;property id=&quot;20300&quot; value=&quot;Slide 18 - &amp;quot;*Trò chơi : Về đúng nhà.&amp;quot;&quot;/&gt;&lt;property id=&quot;20307&quot; value=&quot;271&quot;/&gt;&lt;/object&gt;&lt;object type=&quot;3&quot; unique_id=&quot;10021&quot;&gt;&lt;property id=&quot;20148&quot; value=&quot;5&quot;/&gt;&lt;property id=&quot;20300&quot; value=&quot;Slide 19&quot;/&gt;&lt;property id=&quot;20307&quot; value=&quot;272&quot;/&gt;&lt;/object&gt;&lt;object type=&quot;3&quot; unique_id=&quot;10022&quot;&gt;&lt;property id=&quot;20148&quot; value=&quot;5&quot;/&gt;&lt;property id=&quot;20300&quot; value=&quot;Slide 20&quot;/&gt;&lt;property id=&quot;20307&quot; value=&quot;273&quot;/&gt;&lt;/object&gt;&lt;/object&gt;&lt;object type=&quot;8&quot; unique_id=&quot;1004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647</TotalTime>
  <Words>97</Words>
  <Application>Microsoft Office PowerPoint</Application>
  <PresentationFormat>Widescreen</PresentationFormat>
  <Paragraphs>24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.VnAvant</vt:lpstr>
      <vt:lpstr>Arial</vt:lpstr>
      <vt:lpstr>Calibri</vt:lpstr>
      <vt:lpstr>Tahoma</vt:lpstr>
      <vt:lpstr>Times New Roman</vt:lpstr>
      <vt:lpstr>Wingdings</vt:lpstr>
      <vt:lpstr>Textured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wWw.namdongpc.myplus.org</dc:creator>
  <cp:lastModifiedBy>Administrator</cp:lastModifiedBy>
  <cp:revision>67</cp:revision>
  <dcterms:created xsi:type="dcterms:W3CDTF">2011-11-08T12:48:36Z</dcterms:created>
  <dcterms:modified xsi:type="dcterms:W3CDTF">2023-10-23T06:16:05Z</dcterms:modified>
</cp:coreProperties>
</file>